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2" r:id="rId3"/>
    <p:sldId id="301" r:id="rId4"/>
    <p:sldId id="302" r:id="rId5"/>
    <p:sldId id="303" r:id="rId6"/>
    <p:sldId id="297" r:id="rId7"/>
    <p:sldId id="263" r:id="rId8"/>
    <p:sldId id="296" r:id="rId9"/>
    <p:sldId id="262" r:id="rId10"/>
    <p:sldId id="281" r:id="rId11"/>
    <p:sldId id="264" r:id="rId12"/>
    <p:sldId id="265" r:id="rId13"/>
    <p:sldId id="278" r:id="rId14"/>
    <p:sldId id="269" r:id="rId15"/>
    <p:sldId id="266" r:id="rId16"/>
    <p:sldId id="267" r:id="rId17"/>
    <p:sldId id="268" r:id="rId18"/>
    <p:sldId id="284" r:id="rId19"/>
    <p:sldId id="271" r:id="rId20"/>
    <p:sldId id="286" r:id="rId21"/>
    <p:sldId id="287" r:id="rId22"/>
    <p:sldId id="288" r:id="rId23"/>
    <p:sldId id="289" r:id="rId24"/>
    <p:sldId id="290" r:id="rId25"/>
    <p:sldId id="291" r:id="rId26"/>
    <p:sldId id="272" r:id="rId27"/>
    <p:sldId id="274" r:id="rId28"/>
    <p:sldId id="273" r:id="rId29"/>
    <p:sldId id="292" r:id="rId30"/>
    <p:sldId id="293" r:id="rId31"/>
    <p:sldId id="294" r:id="rId32"/>
    <p:sldId id="295" r:id="rId33"/>
    <p:sldId id="279" r:id="rId34"/>
    <p:sldId id="277" r:id="rId35"/>
    <p:sldId id="27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1F4E79"/>
    <a:srgbClr val="2E75B6"/>
    <a:srgbClr val="A6A6A6"/>
    <a:srgbClr val="BEBEBE"/>
    <a:srgbClr val="59595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>
        <p:scale>
          <a:sx n="66" d="100"/>
          <a:sy n="66" d="100"/>
        </p:scale>
        <p:origin x="202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9F9C8-3C5F-441E-BFA3-E2AD8DAC279A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A173-BFFE-4C9F-8D39-1B08C4015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2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803DA-653E-4994-98BF-65B0709FCB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4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8A8DB-3C1E-4480-8FB8-97F71CFB5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A86F6-5377-48A4-886D-2DFB1610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9993A-AEB9-4324-A5B2-B2C698DC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75070-C1A8-4A6B-B9B6-0F7884DB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69F4C-C468-4B9E-B643-AC0BC011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9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CA90D-8CE9-48C4-9048-7338A938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50AAB-16D2-47D9-89B4-C95E231F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08ABD-A54E-4732-AC49-F693AE78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A4277-B56A-4813-BA4F-D2DDDB31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9ED21-EED4-43FB-8F0F-F1200CAE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C4E563-1B24-461C-A900-B34BABC34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0C0F5-B996-46C1-A1B1-3F6603FB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A2B95-D3CC-4584-961D-B1BD4A1B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FF016-054A-43BF-A100-86577E1B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FDA47-1B9B-4C54-847C-8F9CDADF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0D990-7921-4B48-8B2D-313B3715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313A9-95E0-4541-82C7-820B60C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0F4D3-FF32-4862-972A-57C2AA12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D05B3-26DC-4317-81B7-614B9ACF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F9944-C350-40DA-A434-A225E60C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2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7D5FA-5437-4876-8022-CABA025F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B3AA6C-C2D1-4A25-BE9C-910EB327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D2EF0-46F5-4842-89F8-E1334126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CD05C-B73C-49D2-A183-49D5011B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41A8A-28D4-40F0-A071-163A72BD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4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6A6A1-6F34-45B4-B7DF-DAF92CE6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49E7B-1B36-424E-B1FD-3FE764795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F3B329-BA95-402B-B3B1-C4C9DA9DE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EE730D-933F-4AC3-A998-DD48A036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8B234B-7230-47C1-AEA2-2963A627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63BB0-70FD-4985-BDCA-FB9D81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9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B93EB-AFFF-475C-8B1D-459D5C1A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DBD2A-5D80-4AC2-BDD6-F5257A52A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B1850-EFF5-4F4E-9388-6AB156CC8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C4B606-8BD4-4860-9699-A167EE45F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C14B37-45D3-4721-A58C-35B67F865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9830EE-DC64-4814-8276-F3FD5A7B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20C31C-34F4-4D4E-BDF7-7D8D990F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E95EF-6903-4DD5-BAFC-A88C479E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0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465E9-8C97-4285-A7D0-D8B58593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7B76C7-18F6-4301-9479-C3F2807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D9EDC5-63D1-4863-9E78-A543C0DA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728CB2-A414-4383-B414-7EA0078E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BF2A23-4548-4DE0-979C-328B9BBB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99E422-B91E-4272-A751-003E9643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41E4B-5EA7-4368-B566-04E834D9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21B7-8E53-4D4B-9335-04C02E3F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62146-D033-4BE3-A96E-1235FD96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13654-6D06-4FF6-B90A-465C33BB4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F0F3A-CCA1-4EC4-A2A9-F0E2EC95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01005-42D1-45F0-8521-6F4DE355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995F23-002A-4A81-8756-DEDA8EF1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8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65C7-CDED-475D-8ADA-63D482DF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0DA46E-0B3D-4CAB-A8A6-7A418878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6A7B92-A035-41EB-9FF8-843D43356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660A-820D-4A58-B01A-C14FD7B9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03CF92-D147-48E0-A858-AA9AA71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A0B97A-E348-48B5-BF17-05CBAC4D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4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66EB1-07EF-49A6-9D10-C0C311E8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899BA-56D7-48E6-A3C8-98F8C833F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54A88-3FD5-40FA-B9FB-901FA0774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4296-ED03-4727-94D3-D01D3A336A3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CA1AF-3B15-4B60-8A31-DACABEF02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5786B-E9F8-49B2-80DF-C182A15BB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7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3B67F-8240-4533-98F8-F537C1446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한림대학교 동아리 관리 플랫폼 메뉴얼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A661C-B0EB-4F9B-84D1-A140CFCE5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포스터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팝업으로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동아리 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64AB4-7A12-42F1-BC1E-85A27F45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b="3976"/>
          <a:stretch/>
        </p:blipFill>
        <p:spPr>
          <a:xfrm>
            <a:off x="1850281" y="1015067"/>
            <a:ext cx="8710951" cy="4387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A8E00D-2F4C-4A13-B8EF-C5CCEF3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91" y="843734"/>
            <a:ext cx="3418251" cy="41651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765975A-DFD5-49D6-824C-99022E34EBCE}"/>
              </a:ext>
            </a:extLst>
          </p:cNvPr>
          <p:cNvSpPr/>
          <p:nvPr/>
        </p:nvSpPr>
        <p:spPr>
          <a:xfrm>
            <a:off x="7063530" y="2340528"/>
            <a:ext cx="604008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0CFECE-D1BD-4C24-A549-308182D5F356}"/>
              </a:ext>
            </a:extLst>
          </p:cNvPr>
          <p:cNvCxnSpPr>
            <a:stCxn id="7" idx="2"/>
          </p:cNvCxnSpPr>
          <p:nvPr/>
        </p:nvCxnSpPr>
        <p:spPr>
          <a:xfrm flipH="1">
            <a:off x="6063842" y="2504114"/>
            <a:ext cx="999688" cy="281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9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83956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우수 동아리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동아리 별 우수 동아리 확인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우수동아리 선정 기준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중앙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TOP5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기타 동아리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TOP3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우수 동아리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6EC52-0C87-40D5-9738-0F354EB31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853"/>
          <a:stretch/>
        </p:blipFill>
        <p:spPr>
          <a:xfrm>
            <a:off x="1513604" y="889233"/>
            <a:ext cx="9164790" cy="4622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B8A6CB-F493-4B1E-A9B6-1B37132D2A2B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top_club.jsp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80E5A0-8D79-4BD0-968E-A985F2F40CE1}"/>
              </a:ext>
            </a:extLst>
          </p:cNvPr>
          <p:cNvCxnSpPr>
            <a:stCxn id="6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9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관리자만 글 작성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AB03AA-86E7-4F90-988A-8A87245F5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4098"/>
          <a:stretch/>
        </p:blipFill>
        <p:spPr>
          <a:xfrm>
            <a:off x="1957136" y="1031846"/>
            <a:ext cx="8437029" cy="420288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85EE2D1-3DF4-4673-9FA9-6745F0F50945}"/>
              </a:ext>
            </a:extLst>
          </p:cNvPr>
          <p:cNvSpPr/>
          <p:nvPr/>
        </p:nvSpPr>
        <p:spPr>
          <a:xfrm>
            <a:off x="4974672" y="1728132"/>
            <a:ext cx="327170" cy="331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42FBFC-1212-4872-9583-27526DA1AC24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3280097" y="2059498"/>
            <a:ext cx="1858160" cy="3763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BAC973-C345-4373-AC16-70BB03B1DF8D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board.jsp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02EAC4-A54E-4166-A554-A97B4C513E87}"/>
              </a:ext>
            </a:extLst>
          </p:cNvPr>
          <p:cNvCxnSpPr>
            <a:stCxn id="9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2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관리자 공지사항 작성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771787" y="160743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공지사항 글 작성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A211A-20AA-4B55-B7C1-39E308EE2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0" b="3853"/>
          <a:stretch/>
        </p:blipFill>
        <p:spPr>
          <a:xfrm>
            <a:off x="2132683" y="914400"/>
            <a:ext cx="8222127" cy="4152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855BF1-BFCA-4DFC-93D8-D6908E63C2BB}"/>
              </a:ext>
            </a:extLst>
          </p:cNvPr>
          <p:cNvSpPr/>
          <p:nvPr/>
        </p:nvSpPr>
        <p:spPr>
          <a:xfrm>
            <a:off x="9208846" y="3059884"/>
            <a:ext cx="1327725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write.jsp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1CFD00-2D7A-4298-9806-E9F5D0FBCA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565694" y="3244442"/>
            <a:ext cx="643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1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게시글을 클릭 했을 때 보이는 페이지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로그인 정보가 같을 때만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게시글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22F8-8B8B-4842-A950-4AA1CB6F0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5810"/>
          <a:stretch/>
        </p:blipFill>
        <p:spPr>
          <a:xfrm>
            <a:off x="1798383" y="1006680"/>
            <a:ext cx="8808097" cy="4345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38D506-F991-4991-9519-C0D9DD8724BC}"/>
              </a:ext>
            </a:extLst>
          </p:cNvPr>
          <p:cNvSpPr/>
          <p:nvPr/>
        </p:nvSpPr>
        <p:spPr>
          <a:xfrm>
            <a:off x="3914862" y="4664279"/>
            <a:ext cx="690694" cy="469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4D6546-36CA-4771-88FC-FCDA8C1A7643}"/>
              </a:ext>
            </a:extLst>
          </p:cNvPr>
          <p:cNvCxnSpPr>
            <a:cxnSpLocks/>
          </p:cNvCxnSpPr>
          <p:nvPr/>
        </p:nvCxnSpPr>
        <p:spPr>
          <a:xfrm flipH="1">
            <a:off x="4001549" y="5134062"/>
            <a:ext cx="293615" cy="654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828C5F-811B-4CE9-B6A5-3036C17D9D8A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view.jsp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F70958-5D86-4041-AC86-49CA79091F4D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3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음식점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 주변 음식점 정보 제공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주변 음식점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DB34F-5F79-4725-A32B-0CAC49FDF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586287" y="939565"/>
            <a:ext cx="9019423" cy="45552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B12291-BB0E-49DA-9AD3-83C4A99D5809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jido.jsp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4EC9EA-9899-4965-8457-7C6F99FF649B}"/>
              </a:ext>
            </a:extLst>
          </p:cNvPr>
          <p:cNvCxnSpPr>
            <a:stCxn id="6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1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ko-KR" altLang="en-US" dirty="0"/>
              <a:t>동아리 페이지</a:t>
            </a:r>
            <a:endParaRPr lang="en-US" altLang="ko-KR" dirty="0"/>
          </a:p>
          <a:p>
            <a:r>
              <a:rPr lang="ko-KR" altLang="en-US" dirty="0"/>
              <a:t>동아리 조회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즐겨찾기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6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메인페이지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최근 날짜로 공지사항 제목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로그인시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가입한 동아리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동아리 사이트로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메인 페이지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7056A-FAFE-4C5A-ABB0-0A149579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4098"/>
          <a:stretch/>
        </p:blipFill>
        <p:spPr>
          <a:xfrm>
            <a:off x="1661021" y="1039572"/>
            <a:ext cx="8707504" cy="43797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A626EF-A88D-42FF-A453-42C8A188B430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intro.jsp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85D5064-AADE-4A6D-9119-4ED8E500909F}"/>
              </a:ext>
            </a:extLst>
          </p:cNvPr>
          <p:cNvCxnSpPr>
            <a:stCxn id="5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22C8DE-BB7C-4962-A3E4-CD5B3EFED56A}"/>
              </a:ext>
            </a:extLst>
          </p:cNvPr>
          <p:cNvSpPr/>
          <p:nvPr/>
        </p:nvSpPr>
        <p:spPr>
          <a:xfrm>
            <a:off x="10698757" y="105970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header.jsp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DF367B-81E9-49E1-915F-E1298373246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0461073" y="1244262"/>
            <a:ext cx="237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12709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별 메인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동아리에 마우스 올릴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가입 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중인 동아리 목록이 보이고</a:t>
                      </a:r>
                      <a:b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가입된 동아리 클릭 시 해당 동아리 페이지로 이동하며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승인 중 동아리는 신청 취소만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9" y="885377"/>
            <a:ext cx="9066179" cy="4660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0"/>
            <a:ext cx="248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동아리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A88056-7237-4C3C-8F92-F8EF78B2DF88}"/>
              </a:ext>
            </a:extLst>
          </p:cNvPr>
          <p:cNvSpPr/>
          <p:nvPr/>
        </p:nvSpPr>
        <p:spPr>
          <a:xfrm>
            <a:off x="7625592" y="947956"/>
            <a:ext cx="503340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8928D-81EE-44B6-823A-871569749696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35169E6D-4788-4642-AD75-C37FD76AB5EE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275C-1904-4938-AA86-A0D8EAC7F83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AB432271-F186-4471-AD59-6D1460CD7CA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C3EEF7-033D-4580-8E27-4DBED00C93C9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myInfo_clubIntro.jsp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2F03470C-7D27-4956-B2F1-27EBC666E692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56303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나의 정보 클릭 시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해당 동아리에 가입 된 자신의 정보 수정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나의정보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C7056-4ED3-4398-AD8C-F660BC4CF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553066" y="998289"/>
            <a:ext cx="9085865" cy="4588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105F5A-A8CA-429A-B97B-87FC7DF695E1}"/>
              </a:ext>
            </a:extLst>
          </p:cNvPr>
          <p:cNvSpPr/>
          <p:nvPr/>
        </p:nvSpPr>
        <p:spPr>
          <a:xfrm>
            <a:off x="2567031" y="1778466"/>
            <a:ext cx="503340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104527-7D54-49AE-8EB3-06DCBADFD20F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DE4423A5-9A22-492A-BB46-58A4884AB2E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A8F60E-D501-4ABF-90F5-5AAD5A0D1DD2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2CD97DA6-9EA2-46AE-B338-73679C722EF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9AD74E-33CA-4CED-8B64-A92FFE9992E4}"/>
              </a:ext>
            </a:extLst>
          </p:cNvPr>
          <p:cNvSpPr/>
          <p:nvPr/>
        </p:nvSpPr>
        <p:spPr>
          <a:xfrm>
            <a:off x="9868265" y="4558703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applyMod.jsp</a:t>
            </a:r>
            <a:endParaRPr lang="ko-KR" altLang="en-US" dirty="0"/>
          </a:p>
        </p:txBody>
      </p:sp>
      <p:sp>
        <p:nvSpPr>
          <p:cNvPr id="12" name="왼쪽 화살표 9">
            <a:extLst>
              <a:ext uri="{FF2B5EF4-FFF2-40B4-BE49-F238E27FC236}">
                <a16:creationId xmlns:a16="http://schemas.microsoft.com/office/drawing/2014/main" id="{C31F704A-E928-41F6-8DE4-490B82407D3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4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3A046-02CF-4EF2-A061-2F4B686F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프로세스 추가</a:t>
            </a:r>
            <a:r>
              <a:rPr lang="en-US" altLang="ko-KR" dirty="0"/>
              <a:t>(</a:t>
            </a:r>
            <a:r>
              <a:rPr lang="ko-KR" altLang="en-US"/>
              <a:t>도표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504FE-9B76-4E60-9EBA-C9B438C1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7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47" y="963038"/>
            <a:ext cx="8881353" cy="453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소개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동아리 포스터가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하단의 탈퇴하기를 누르면 해당 동아리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탈퇴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C4D0A30-FA79-429A-A39F-FAAEE2F10E1D}"/>
              </a:ext>
            </a:extLst>
          </p:cNvPr>
          <p:cNvSpPr/>
          <p:nvPr/>
        </p:nvSpPr>
        <p:spPr>
          <a:xfrm>
            <a:off x="1660425" y="3120525"/>
            <a:ext cx="294210" cy="2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A91B7A-C45C-4C45-9A52-A3F1D1BD00AA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80BC7C70-1A5C-460E-A889-628ACE2DA43C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BDA27-6837-4D1E-9059-F1666756D47F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FD553822-1DB9-41E8-B9C6-A65B2C0102A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F09F9-9A0F-472E-9F26-3BBD48CE5CD0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myInfo_clubIntro.jsp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28F634A0-F651-4BF0-84A0-2F2A8140473E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3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8" y="937847"/>
            <a:ext cx="9046723" cy="4577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물품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목록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동아리의 소유 물품이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부회장은 동아리 물품 삭제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회원은 보는 것만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5457F4D-E3B1-4EBD-8BB4-3B0CF5D739A8}"/>
              </a:ext>
            </a:extLst>
          </p:cNvPr>
          <p:cNvSpPr/>
          <p:nvPr/>
        </p:nvSpPr>
        <p:spPr>
          <a:xfrm>
            <a:off x="1585607" y="3315659"/>
            <a:ext cx="520029" cy="24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09DD-63A0-4B41-9EFA-CD22CE714F1B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4FC2056F-6FAA-4C61-997E-948608E0F126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CAE45-D263-467E-AEA2-599493D0E1EF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7471B0B1-4ECE-4B00-A6E1-4C31368A862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A8C80C-4CC6-4CDD-A423-2B53772B2509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myInfo_clubItem.jsp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8502AD46-84F6-4920-89BB-64C3209FB3E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36" y="904673"/>
            <a:ext cx="8968902" cy="45428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52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예산</a:t>
            </a:r>
            <a:r>
              <a:rPr lang="en-US" altLang="ko-KR" dirty="0"/>
              <a:t>( </a:t>
            </a:r>
            <a:r>
              <a:rPr lang="ko-KR" altLang="en-US" dirty="0"/>
              <a:t>수입</a:t>
            </a:r>
            <a:r>
              <a:rPr lang="en-US" altLang="ko-KR" dirty="0"/>
              <a:t>,</a:t>
            </a:r>
            <a:r>
              <a:rPr lang="ko-KR" altLang="en-US" dirty="0"/>
              <a:t>지출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지출의 예산 내용과 월별 예산 총계를 볼 수 있음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부회장은 입력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 가능하고 일반 회원은 보기만 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6B5A-093A-4AE4-BE91-D594ABAAD2FE}"/>
              </a:ext>
            </a:extLst>
          </p:cNvPr>
          <p:cNvSpPr/>
          <p:nvPr/>
        </p:nvSpPr>
        <p:spPr>
          <a:xfrm>
            <a:off x="1595337" y="3516995"/>
            <a:ext cx="401244" cy="207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54D7A7-03D2-438B-A33F-4EE71570451C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EFF2F9CC-C510-40B7-B854-EBF4BA773433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557817-F4A9-4DF4-A8B1-15D0990F78CA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678F5578-FE0D-4DB1-ACE8-1F6F8DC79B6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B4B554-3A66-4587-B6A1-B4660E3052A2}"/>
              </a:ext>
            </a:extLst>
          </p:cNvPr>
          <p:cNvSpPr/>
          <p:nvPr/>
        </p:nvSpPr>
        <p:spPr>
          <a:xfrm>
            <a:off x="9868265" y="4558703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budget.jsp</a:t>
            </a:r>
            <a:endParaRPr lang="ko-KR" altLang="en-US" dirty="0"/>
          </a:p>
        </p:txBody>
      </p:sp>
      <p:sp>
        <p:nvSpPr>
          <p:cNvPr id="11" name="왼쪽 화살표 9">
            <a:extLst>
              <a:ext uri="{FF2B5EF4-FFF2-40B4-BE49-F238E27FC236}">
                <a16:creationId xmlns:a16="http://schemas.microsoft.com/office/drawing/2014/main" id="{E90E51B4-7E2A-43B6-B3E4-0BC501696EC9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96122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 메뉴에서 월별 보고서 탭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월별로 수입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 를 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40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예산</a:t>
            </a:r>
            <a:r>
              <a:rPr lang="en-US" altLang="ko-KR" dirty="0"/>
              <a:t>( </a:t>
            </a:r>
            <a:r>
              <a:rPr lang="ko-KR" altLang="en-US" dirty="0"/>
              <a:t>월별 보고서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7" y="961291"/>
            <a:ext cx="9039828" cy="4572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2A40C-6B4B-4C77-A538-006E38F63F3A}"/>
              </a:ext>
            </a:extLst>
          </p:cNvPr>
          <p:cNvSpPr/>
          <p:nvPr/>
        </p:nvSpPr>
        <p:spPr>
          <a:xfrm>
            <a:off x="1574158" y="3577783"/>
            <a:ext cx="414034" cy="180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1B2221-7075-402C-983F-B6A968C75D12}"/>
              </a:ext>
            </a:extLst>
          </p:cNvPr>
          <p:cNvSpPr/>
          <p:nvPr/>
        </p:nvSpPr>
        <p:spPr>
          <a:xfrm>
            <a:off x="4335533" y="1649713"/>
            <a:ext cx="513303" cy="246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1488C6-8DB0-4034-A728-5F4367444F3C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779E6D91-E001-43B5-8389-B18B253CCA00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81827-39DC-4BFA-A8B8-0408D27E3D82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40FBB536-D0A0-4380-B218-4C2DE6E4435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B98C3D-CD12-4434-A38D-9BBEAFB3694A}"/>
              </a:ext>
            </a:extLst>
          </p:cNvPr>
          <p:cNvSpPr/>
          <p:nvPr/>
        </p:nvSpPr>
        <p:spPr>
          <a:xfrm>
            <a:off x="9868265" y="4558703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budget.jsp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8C37D4CD-58A7-403D-AFBC-E3B154A46633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1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80" y="885217"/>
            <a:ext cx="9046723" cy="4581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회원 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목록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동아리의 회원의 간략한 정보들을 볼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1285A81-7FE1-4AEC-A22D-8A57D4515A89}"/>
              </a:ext>
            </a:extLst>
          </p:cNvPr>
          <p:cNvSpPr/>
          <p:nvPr/>
        </p:nvSpPr>
        <p:spPr>
          <a:xfrm>
            <a:off x="1575880" y="3698420"/>
            <a:ext cx="414034" cy="180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A7E12-B654-4B09-878E-5217E405BA14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5F57F4D2-A9E6-4051-B3E8-C8E05D12ED11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CDD810-7468-4B06-AFDA-6E8F33601E3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77CD1F69-453D-4960-A036-C214129E81D5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4B8AAC-DE93-4A91-8D23-9D97F7320A8D}"/>
              </a:ext>
            </a:extLst>
          </p:cNvPr>
          <p:cNvSpPr/>
          <p:nvPr/>
        </p:nvSpPr>
        <p:spPr>
          <a:xfrm>
            <a:off x="9333339" y="4617867"/>
            <a:ext cx="267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myInfo_viewMember.jsp</a:t>
            </a:r>
            <a:endParaRPr lang="ko-KR" altLang="en-US" dirty="0"/>
          </a:p>
        </p:txBody>
      </p:sp>
      <p:sp>
        <p:nvSpPr>
          <p:cNvPr id="11" name="왼쪽 화살표 9">
            <a:extLst>
              <a:ext uri="{FF2B5EF4-FFF2-40B4-BE49-F238E27FC236}">
                <a16:creationId xmlns:a16="http://schemas.microsoft.com/office/drawing/2014/main" id="{793373BE-9AF0-480F-B145-AD657A20942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14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80" y="902825"/>
            <a:ext cx="8993529" cy="4548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ko-KR" altLang="en-US" dirty="0"/>
              <a:t>디자인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51696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게시판 클릭 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디자인은 동일하며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제목을 통한 검색과 글 쓰기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자신이 작성한 글 수정 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C7C0E2E-ED8D-4B94-94F4-8BA04BBD97F2}"/>
              </a:ext>
            </a:extLst>
          </p:cNvPr>
          <p:cNvSpPr/>
          <p:nvPr/>
        </p:nvSpPr>
        <p:spPr>
          <a:xfrm>
            <a:off x="1608880" y="4118993"/>
            <a:ext cx="572258" cy="511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25547-5873-4967-8624-6896A7095017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3A92A065-F650-4DA8-9E8C-EBA04470E85F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FFB91A-8696-4859-BC5E-5AF3F08A13CA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1F9E31DB-BFDE-44FD-9416-803EF6756D90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A6C1F-5C54-489F-AAD9-0BB60EB2BA55}"/>
              </a:ext>
            </a:extLst>
          </p:cNvPr>
          <p:cNvSpPr/>
          <p:nvPr/>
        </p:nvSpPr>
        <p:spPr>
          <a:xfrm>
            <a:off x="9868265" y="4558703"/>
            <a:ext cx="2024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myClub_Board.jsp</a:t>
            </a:r>
            <a:endParaRPr lang="ko-KR" altLang="en-US" dirty="0"/>
          </a:p>
        </p:txBody>
      </p:sp>
      <p:sp>
        <p:nvSpPr>
          <p:cNvPr id="12" name="왼쪽 화살표 9">
            <a:extLst>
              <a:ext uri="{FF2B5EF4-FFF2-40B4-BE49-F238E27FC236}">
                <a16:creationId xmlns:a16="http://schemas.microsoft.com/office/drawing/2014/main" id="{2A34FEE4-961C-4BC6-B780-4F04402F627D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0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등록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클릭 시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B543E6-1310-4838-A93F-5A532CEE2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 b="4097"/>
          <a:stretch/>
        </p:blipFill>
        <p:spPr>
          <a:xfrm>
            <a:off x="1727476" y="989901"/>
            <a:ext cx="8737046" cy="44126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4C9ED1-E070-4A3A-8B84-E6CF3E8035C3}"/>
              </a:ext>
            </a:extLst>
          </p:cNvPr>
          <p:cNvSpPr/>
          <p:nvPr/>
        </p:nvSpPr>
        <p:spPr>
          <a:xfrm>
            <a:off x="1727476" y="4471332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7B7D47-DE8A-4DD3-B08B-99A7605061D7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calendar.jsp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D11C7A-E753-4794-9018-FF7FC2D05896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5A0D80-B4E0-4648-BD34-E0BD5AD16ACD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BDEC155D-7B41-48E8-90E9-4FF78EEA8B73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AE9CA4-2CF8-4E1F-8B22-AACB1EAD5C5E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996C541C-FBB5-45CE-97AA-9E6562CB913C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8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제목 클릭 시 글을 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1C178-EE0F-4113-AF9F-28A59124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4098"/>
          <a:stretch/>
        </p:blipFill>
        <p:spPr>
          <a:xfrm>
            <a:off x="2063691" y="1124573"/>
            <a:ext cx="8254976" cy="41521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119205-D67F-4CA5-86F0-BB51AE497E86}"/>
              </a:ext>
            </a:extLst>
          </p:cNvPr>
          <p:cNvSpPr/>
          <p:nvPr/>
        </p:nvSpPr>
        <p:spPr>
          <a:xfrm>
            <a:off x="2063691" y="4387442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6C2CE-9641-4D79-A4BF-E765B357DFE1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myview.jsp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ED066B-5CD6-4AD5-B4A6-7CCEA4E1F288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D503E9-2E87-47EC-8F13-78826ABD1880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C1CA5879-FBFB-4EBC-9F5B-6DEF38CA562F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0FE016-87CF-43AC-8B04-02B356581849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EA3AEE11-1627-41F5-AD4E-8E6BB800B703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1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일정 게시판 글 작성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A9042-B3D9-44BF-A67E-119D3D3DD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777992" y="989900"/>
            <a:ext cx="8820099" cy="44545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1A1D6D-9D40-4D79-B28A-4555AA205AA1}"/>
              </a:ext>
            </a:extLst>
          </p:cNvPr>
          <p:cNvSpPr/>
          <p:nvPr/>
        </p:nvSpPr>
        <p:spPr>
          <a:xfrm>
            <a:off x="1777992" y="4479721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4E4C82-9837-449A-88E1-A1E31C32B0DB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mywrite.jsp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EE6C09-6149-4791-B06D-BB77C36F5505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697943-DF1C-4B94-8F45-68AA9BC3187E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239B3E2B-38C8-4CB4-875D-F07647733EA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7E436-61F3-490E-8E76-60BC7AD8BA00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0D77E4A0-FC70-4574-8CF7-99BB34DFB63D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1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30" y="960699"/>
            <a:ext cx="8947231" cy="4548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승인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회원 승인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부회장에게만 보이는 목록으로 동아리에 가입 신청한 학생들의 승인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 처리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9526BEE-C079-449B-9380-8EC039272F63}"/>
              </a:ext>
            </a:extLst>
          </p:cNvPr>
          <p:cNvSpPr/>
          <p:nvPr/>
        </p:nvSpPr>
        <p:spPr>
          <a:xfrm>
            <a:off x="1632030" y="4983059"/>
            <a:ext cx="733665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1B3256-5DFC-4E8C-8A64-08A8BEEC11E8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E75DE686-F289-4514-9660-0B4201BF8B0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D7DE91-0374-497E-AEED-54B4402B9F46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5B30CEBF-6263-47AD-9B89-02F859E4B55B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8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B0B2242-E40E-42EB-8999-F40562A4AAC4}"/>
              </a:ext>
            </a:extLst>
          </p:cNvPr>
          <p:cNvGrpSpPr/>
          <p:nvPr/>
        </p:nvGrpSpPr>
        <p:grpSpPr>
          <a:xfrm>
            <a:off x="2869364" y="854994"/>
            <a:ext cx="5915758" cy="3289167"/>
            <a:chOff x="2869364" y="854994"/>
            <a:chExt cx="6556328" cy="349418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30E1DA9-0424-46CB-99DC-5302A653801F}"/>
                </a:ext>
              </a:extLst>
            </p:cNvPr>
            <p:cNvSpPr/>
            <p:nvPr/>
          </p:nvSpPr>
          <p:spPr>
            <a:xfrm>
              <a:off x="7261253" y="1768265"/>
              <a:ext cx="2164439" cy="2283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573362B-7C2F-4926-B144-07ED00C03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08203" y="1707693"/>
              <a:ext cx="4513528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59BCE8-86DE-4550-B40F-4ED49FF7C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8203" y="1715242"/>
              <a:ext cx="0" cy="2576786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C74FF4-C716-49CC-B7C8-00C5EA1AF7C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6055677" y="1702672"/>
              <a:ext cx="40323" cy="2646506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E84C76B-7F05-41C0-B7CA-8D79C2C90E4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V="1">
              <a:off x="8321732" y="1707693"/>
              <a:ext cx="21740" cy="209201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14AEC769-9CC6-48E9-ACDF-7FE68A4938E3}"/>
                </a:ext>
              </a:extLst>
            </p:cNvPr>
            <p:cNvSpPr/>
            <p:nvPr/>
          </p:nvSpPr>
          <p:spPr>
            <a:xfrm>
              <a:off x="2869364" y="1817143"/>
              <a:ext cx="1897811" cy="445699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</a:t>
              </a:r>
            </a:p>
          </p:txBody>
        </p:sp>
        <p:sp>
          <p:nvSpPr>
            <p:cNvPr id="3" name="순서도: 수행의 시작/종료 2">
              <a:extLst>
                <a:ext uri="{FF2B5EF4-FFF2-40B4-BE49-F238E27FC236}">
                  <a16:creationId xmlns:a16="http://schemas.microsoft.com/office/drawing/2014/main" id="{AB1EB031-7B53-4729-97EE-B457D6A80343}"/>
                </a:ext>
              </a:extLst>
            </p:cNvPr>
            <p:cNvSpPr/>
            <p:nvPr/>
          </p:nvSpPr>
          <p:spPr>
            <a:xfrm>
              <a:off x="3008825" y="2369418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</a:p>
          </p:txBody>
        </p:sp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DBD443F2-5826-4546-A828-2CBAC0D4B9D8}"/>
                </a:ext>
              </a:extLst>
            </p:cNvPr>
            <p:cNvSpPr/>
            <p:nvPr/>
          </p:nvSpPr>
          <p:spPr>
            <a:xfrm>
              <a:off x="3008825" y="2910006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물품 목록</a:t>
              </a:r>
            </a:p>
          </p:txBody>
        </p:sp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20680B07-7AEE-486E-B747-E97DCAE0D15E}"/>
                </a:ext>
              </a:extLst>
            </p:cNvPr>
            <p:cNvSpPr/>
            <p:nvPr/>
          </p:nvSpPr>
          <p:spPr>
            <a:xfrm>
              <a:off x="3008825" y="3450594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</a:t>
              </a:r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E8E73585-F83B-4820-9D79-92E75C5E1000}"/>
                </a:ext>
              </a:extLst>
            </p:cNvPr>
            <p:cNvSpPr/>
            <p:nvPr/>
          </p:nvSpPr>
          <p:spPr>
            <a:xfrm>
              <a:off x="2998758" y="3991182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목록</a:t>
              </a:r>
            </a:p>
          </p:txBody>
        </p:sp>
        <p:sp>
          <p:nvSpPr>
            <p:cNvPr id="7" name="순서도: 수행의 시작/종료 6">
              <a:extLst>
                <a:ext uri="{FF2B5EF4-FFF2-40B4-BE49-F238E27FC236}">
                  <a16:creationId xmlns:a16="http://schemas.microsoft.com/office/drawing/2014/main" id="{9B676508-8C2E-4F99-8C51-807A2E8A2F18}"/>
                </a:ext>
              </a:extLst>
            </p:cNvPr>
            <p:cNvSpPr/>
            <p:nvPr/>
          </p:nvSpPr>
          <p:spPr>
            <a:xfrm>
              <a:off x="5116838" y="1817143"/>
              <a:ext cx="1897811" cy="445699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</a:t>
              </a:r>
            </a:p>
          </p:txBody>
        </p:sp>
        <p:sp>
          <p:nvSpPr>
            <p:cNvPr id="8" name="순서도: 수행의 시작/종료 7">
              <a:extLst>
                <a:ext uri="{FF2B5EF4-FFF2-40B4-BE49-F238E27FC236}">
                  <a16:creationId xmlns:a16="http://schemas.microsoft.com/office/drawing/2014/main" id="{247776B2-7E83-4C34-8CBB-6037BADBD47A}"/>
                </a:ext>
              </a:extLst>
            </p:cNvPr>
            <p:cNvSpPr/>
            <p:nvPr/>
          </p:nvSpPr>
          <p:spPr>
            <a:xfrm>
              <a:off x="5256299" y="2369418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공지사항</a:t>
              </a:r>
            </a:p>
          </p:txBody>
        </p:sp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A640E797-34C0-42CC-B101-CFF9675927C6}"/>
                </a:ext>
              </a:extLst>
            </p:cNvPr>
            <p:cNvSpPr/>
            <p:nvPr/>
          </p:nvSpPr>
          <p:spPr>
            <a:xfrm>
              <a:off x="5256299" y="2910006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자유게시판</a:t>
              </a:r>
            </a:p>
          </p:txBody>
        </p:sp>
        <p:sp>
          <p:nvSpPr>
            <p:cNvPr id="10" name="순서도: 수행의 시작/종료 9">
              <a:extLst>
                <a:ext uri="{FF2B5EF4-FFF2-40B4-BE49-F238E27FC236}">
                  <a16:creationId xmlns:a16="http://schemas.microsoft.com/office/drawing/2014/main" id="{55E94D60-C238-4E0B-B416-F8C46E2B464C}"/>
                </a:ext>
              </a:extLst>
            </p:cNvPr>
            <p:cNvSpPr/>
            <p:nvPr/>
          </p:nvSpPr>
          <p:spPr>
            <a:xfrm>
              <a:off x="5256299" y="3450594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사진</a:t>
              </a:r>
            </a:p>
          </p:txBody>
        </p:sp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4FB0193B-9B1C-420F-9AA5-5FA0E28F5DB6}"/>
                </a:ext>
              </a:extLst>
            </p:cNvPr>
            <p:cNvSpPr/>
            <p:nvPr/>
          </p:nvSpPr>
          <p:spPr>
            <a:xfrm>
              <a:off x="5246232" y="3991182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</a:t>
              </a:r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830D217F-F09F-470B-A657-8B1110E771CD}"/>
                </a:ext>
              </a:extLst>
            </p:cNvPr>
            <p:cNvSpPr/>
            <p:nvPr/>
          </p:nvSpPr>
          <p:spPr>
            <a:xfrm>
              <a:off x="7372826" y="1808261"/>
              <a:ext cx="1897811" cy="445699"/>
            </a:xfrm>
            <a:prstGeom prst="flowChartTerminator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 관리</a:t>
              </a:r>
            </a:p>
          </p:txBody>
        </p:sp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D9D9581B-CFBD-4535-A8BB-99AA626DD458}"/>
                </a:ext>
              </a:extLst>
            </p:cNvPr>
            <p:cNvSpPr/>
            <p:nvPr/>
          </p:nvSpPr>
          <p:spPr>
            <a:xfrm>
              <a:off x="7512287" y="2360536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 회원 승인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787D2675-9AC1-43AE-8B0F-CFBAA390D09C}"/>
                </a:ext>
              </a:extLst>
            </p:cNvPr>
            <p:cNvSpPr/>
            <p:nvPr/>
          </p:nvSpPr>
          <p:spPr>
            <a:xfrm>
              <a:off x="7512287" y="2901124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 회원 관리</a:t>
              </a:r>
            </a:p>
          </p:txBody>
        </p:sp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5793150F-395A-40FE-A544-727BB58C5246}"/>
                </a:ext>
              </a:extLst>
            </p:cNvPr>
            <p:cNvSpPr/>
            <p:nvPr/>
          </p:nvSpPr>
          <p:spPr>
            <a:xfrm>
              <a:off x="7512287" y="3441712"/>
              <a:ext cx="1618890" cy="357996"/>
            </a:xfrm>
            <a:prstGeom prst="flowChartTermina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 정보 수정</a:t>
              </a:r>
            </a:p>
          </p:txBody>
        </p:sp>
        <p:sp>
          <p:nvSpPr>
            <p:cNvPr id="16" name="순서도: 수행의 시작/종료 15">
              <a:extLst>
                <a:ext uri="{FF2B5EF4-FFF2-40B4-BE49-F238E27FC236}">
                  <a16:creationId xmlns:a16="http://schemas.microsoft.com/office/drawing/2014/main" id="{106D4AB1-58ED-4C7A-B23B-163F471932F0}"/>
                </a:ext>
              </a:extLst>
            </p:cNvPr>
            <p:cNvSpPr/>
            <p:nvPr/>
          </p:nvSpPr>
          <p:spPr>
            <a:xfrm>
              <a:off x="5047831" y="1047422"/>
              <a:ext cx="2096338" cy="445699"/>
            </a:xfrm>
            <a:prstGeom prst="flowChartTerminator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동아리별 페이지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CCADBAD-F730-499F-BBD6-8100B387ADAB}"/>
                </a:ext>
              </a:extLst>
            </p:cNvPr>
            <p:cNvGrpSpPr/>
            <p:nvPr/>
          </p:nvGrpSpPr>
          <p:grpSpPr>
            <a:xfrm>
              <a:off x="2869364" y="854994"/>
              <a:ext cx="1795491" cy="276999"/>
              <a:chOff x="646361" y="807541"/>
              <a:chExt cx="2052564" cy="40918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82F8BAF-32B2-45DD-A25A-A0CBCFE34C7A}"/>
                  </a:ext>
                </a:extLst>
              </p:cNvPr>
              <p:cNvSpPr/>
              <p:nvPr/>
            </p:nvSpPr>
            <p:spPr>
              <a:xfrm>
                <a:off x="646361" y="856469"/>
                <a:ext cx="679100" cy="257474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BEFD86D-14BD-465C-B117-1ED24593F6D3}"/>
                  </a:ext>
                </a:extLst>
              </p:cNvPr>
              <p:cNvSpPr/>
              <p:nvPr/>
            </p:nvSpPr>
            <p:spPr>
              <a:xfrm>
                <a:off x="1448782" y="807541"/>
                <a:ext cx="1250143" cy="409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동아리 임원만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002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동이리 회원 관리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부회장에게만 보이는 목록으로 동아리에 가입 된 학생들의 정보 수정이나 제명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6" y="1006997"/>
            <a:ext cx="9039829" cy="4525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2C1FF4-0194-4D8B-B50C-3C91C5982B1B}"/>
              </a:ext>
            </a:extLst>
          </p:cNvPr>
          <p:cNvSpPr/>
          <p:nvPr/>
        </p:nvSpPr>
        <p:spPr>
          <a:xfrm>
            <a:off x="1635197" y="5142450"/>
            <a:ext cx="705331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C68289-9BEE-4489-82FE-3779E6F4BE1F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AAA4211B-6B9F-4192-9442-5DC361ACE7F9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0D1212-8882-4002-8CED-E2FB164958DD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125C64EC-2A0E-45FE-AD9F-01550AC86295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2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07234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회원 수정 버튼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학생의 정보 수정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변경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89" y="902825"/>
            <a:ext cx="9036146" cy="4537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관리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26C7B5-2EC7-4870-83A1-2622EB6C0D9A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6" name="왼쪽 화살표 2">
            <a:extLst>
              <a:ext uri="{FF2B5EF4-FFF2-40B4-BE49-F238E27FC236}">
                <a16:creationId xmlns:a16="http://schemas.microsoft.com/office/drawing/2014/main" id="{57335418-8688-4E40-BB7B-D813D50B7D76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4FF972-3468-4762-A559-3A693C64E8A7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8" name="왼쪽 화살표 10">
            <a:extLst>
              <a:ext uri="{FF2B5EF4-FFF2-40B4-BE49-F238E27FC236}">
                <a16:creationId xmlns:a16="http://schemas.microsoft.com/office/drawing/2014/main" id="{62A42785-C6CD-48A8-B423-3BFE5BEEB440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동이리 정보 수정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부회장에게만 보이는 목록으로 해당 동아리의 정보를 수정 할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/>
              <a:t>동이리 정보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AB3BF-C506-4AC3-9232-DBBEFC832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b="3853"/>
          <a:stretch/>
        </p:blipFill>
        <p:spPr>
          <a:xfrm>
            <a:off x="1657196" y="1135700"/>
            <a:ext cx="8719985" cy="44518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86F583-B1B5-4698-A273-8DFB9566F0AB}"/>
              </a:ext>
            </a:extLst>
          </p:cNvPr>
          <p:cNvSpPr/>
          <p:nvPr/>
        </p:nvSpPr>
        <p:spPr>
          <a:xfrm>
            <a:off x="1657196" y="5279861"/>
            <a:ext cx="86788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BB0B5F-F266-4FE9-BBC8-759B4E36A038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F9AACFF5-771B-42C4-936E-0686C63D20D4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04D25E-7895-426A-9A65-AF62DF410E4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CCCB540C-28B9-44CB-8672-ECB02B8DBF86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4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66105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조회 메뉴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☆이미지를 클릭하여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좋아요를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누를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 신청 버튼을 클릭하면 가입신청양식이 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조회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82592E-480A-47FE-87A4-64082B5A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4220"/>
          <a:stretch/>
        </p:blipFill>
        <p:spPr>
          <a:xfrm>
            <a:off x="1812290" y="1023458"/>
            <a:ext cx="8752245" cy="4353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248C64-0934-4524-83A9-1599E1C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738" y="3477237"/>
            <a:ext cx="4040696" cy="31703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016BB7-0DC0-450C-864B-8E59779399F1}"/>
              </a:ext>
            </a:extLst>
          </p:cNvPr>
          <p:cNvSpPr/>
          <p:nvPr/>
        </p:nvSpPr>
        <p:spPr>
          <a:xfrm>
            <a:off x="8257296" y="2316975"/>
            <a:ext cx="2122414" cy="367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club_SignUp_Form.jsp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A97BC0-0633-4691-9925-79F726D30810}"/>
              </a:ext>
            </a:extLst>
          </p:cNvPr>
          <p:cNvCxnSpPr>
            <a:cxnSpLocks/>
          </p:cNvCxnSpPr>
          <p:nvPr/>
        </p:nvCxnSpPr>
        <p:spPr>
          <a:xfrm>
            <a:off x="9295002" y="2684477"/>
            <a:ext cx="0" cy="85567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전체 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등록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598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관리자 동아리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771787" y="160743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메인 페이지 </a:t>
            </a:r>
            <a:r>
              <a:rPr lang="en-US" altLang="ko-KR" dirty="0"/>
              <a:t>&gt; </a:t>
            </a:r>
            <a:r>
              <a:rPr lang="ko-KR" altLang="en-US" dirty="0"/>
              <a:t>동아리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C063D-6911-40FF-B2E4-90E7EDAED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3854"/>
          <a:stretch/>
        </p:blipFill>
        <p:spPr>
          <a:xfrm>
            <a:off x="1610685" y="956345"/>
            <a:ext cx="8970628" cy="44810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0D1DDAF-799A-4B11-BAB2-CAF880E31AAE}"/>
              </a:ext>
            </a:extLst>
          </p:cNvPr>
          <p:cNvSpPr/>
          <p:nvPr/>
        </p:nvSpPr>
        <p:spPr>
          <a:xfrm>
            <a:off x="9174760" y="956345"/>
            <a:ext cx="629174" cy="511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E882-64DC-4BE4-B505-20C96380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66" y="1278578"/>
            <a:ext cx="5230205" cy="4300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5616BF-3E2D-43F8-84FC-0B8A03C551CD}"/>
              </a:ext>
            </a:extLst>
          </p:cNvPr>
          <p:cNvSpPr/>
          <p:nvPr/>
        </p:nvSpPr>
        <p:spPr>
          <a:xfrm>
            <a:off x="7925332" y="3491434"/>
            <a:ext cx="1327725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createClub.jsp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175A5C-0A91-469A-A158-DE3B3B3BF9B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82180" y="3675992"/>
            <a:ext cx="643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986F8B-A3E7-4D1B-9BBA-2C23EAB56C1F}"/>
              </a:ext>
            </a:extLst>
          </p:cNvPr>
          <p:cNvSpPr/>
          <p:nvPr/>
        </p:nvSpPr>
        <p:spPr>
          <a:xfrm>
            <a:off x="5871386" y="3627768"/>
            <a:ext cx="1592518" cy="1057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F60D6A-E839-4BD8-9DDA-A5ED215DE9C4}"/>
              </a:ext>
            </a:extLst>
          </p:cNvPr>
          <p:cNvSpPr/>
          <p:nvPr/>
        </p:nvSpPr>
        <p:spPr>
          <a:xfrm>
            <a:off x="3917080" y="3627768"/>
            <a:ext cx="1592518" cy="1057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BDB987-6037-4DCA-B740-296AB904C521}"/>
              </a:ext>
            </a:extLst>
          </p:cNvPr>
          <p:cNvSpPr/>
          <p:nvPr/>
        </p:nvSpPr>
        <p:spPr>
          <a:xfrm>
            <a:off x="2112047" y="3613233"/>
            <a:ext cx="1592518" cy="525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681D767-4626-46F5-89A0-06DDF3F3497C}"/>
              </a:ext>
            </a:extLst>
          </p:cNvPr>
          <p:cNvGrpSpPr/>
          <p:nvPr/>
        </p:nvGrpSpPr>
        <p:grpSpPr>
          <a:xfrm>
            <a:off x="2119275" y="1311795"/>
            <a:ext cx="7240320" cy="3270735"/>
            <a:chOff x="2119275" y="1311795"/>
            <a:chExt cx="7240320" cy="327073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80D529E-9BAB-4CF5-9E6D-DB073A262752}"/>
                </a:ext>
              </a:extLst>
            </p:cNvPr>
            <p:cNvGrpSpPr/>
            <p:nvPr/>
          </p:nvGrpSpPr>
          <p:grpSpPr>
            <a:xfrm>
              <a:off x="2119275" y="1311795"/>
              <a:ext cx="7240320" cy="3270735"/>
              <a:chOff x="1291284" y="1180666"/>
              <a:chExt cx="8527867" cy="3401630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20D4D0E0-ACD5-475B-AAC0-D562F8162737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>
                <a:off x="2240190" y="1832470"/>
                <a:ext cx="0" cy="2170426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708B3650-F54A-4C85-B145-3AFAD9F04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0246" y="1847850"/>
                <a:ext cx="0" cy="204145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4B58B09-F32B-4999-800B-4B3107093DFB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H="1">
                <a:off x="4348203" y="1832469"/>
                <a:ext cx="5687" cy="2749827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C3BD255-1B57-46EB-AF83-7A3208AD2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191" y="1832470"/>
                <a:ext cx="0" cy="2673626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F2DAF3E-022A-499A-A988-80C6C9B6E1C5}"/>
                  </a:ext>
                </a:extLst>
              </p:cNvPr>
              <p:cNvGrpSpPr/>
              <p:nvPr/>
            </p:nvGrpSpPr>
            <p:grpSpPr>
              <a:xfrm>
                <a:off x="1291284" y="2050261"/>
                <a:ext cx="8527867" cy="2532035"/>
                <a:chOff x="536275" y="2763325"/>
                <a:chExt cx="8527867" cy="2532035"/>
              </a:xfrm>
            </p:grpSpPr>
            <p:sp>
              <p:nvSpPr>
                <p:cNvPr id="11" name="순서도: 수행의 시작/종료 10">
                  <a:extLst>
                    <a:ext uri="{FF2B5EF4-FFF2-40B4-BE49-F238E27FC236}">
                      <a16:creationId xmlns:a16="http://schemas.microsoft.com/office/drawing/2014/main" id="{DEE9619A-74CE-441B-AEA8-725108485DCA}"/>
                    </a:ext>
                  </a:extLst>
                </p:cNvPr>
                <p:cNvSpPr/>
                <p:nvPr/>
              </p:nvSpPr>
              <p:spPr>
                <a:xfrm>
                  <a:off x="536275" y="2763325"/>
                  <a:ext cx="1897811" cy="445699"/>
                </a:xfrm>
                <a:prstGeom prst="flowChartTerminator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Home</a:t>
                  </a:r>
                  <a:endPara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" name="순서도: 수행의 시작/종료 11">
                  <a:extLst>
                    <a:ext uri="{FF2B5EF4-FFF2-40B4-BE49-F238E27FC236}">
                      <a16:creationId xmlns:a16="http://schemas.microsoft.com/office/drawing/2014/main" id="{C8201F33-E951-41EF-BE73-CA75A9696F60}"/>
                    </a:ext>
                  </a:extLst>
                </p:cNvPr>
                <p:cNvSpPr/>
                <p:nvPr/>
              </p:nvSpPr>
              <p:spPr>
                <a:xfrm>
                  <a:off x="675736" y="3327104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공지사항</a:t>
                  </a:r>
                </a:p>
              </p:txBody>
            </p:sp>
            <p:sp>
              <p:nvSpPr>
                <p:cNvPr id="13" name="순서도: 수행의 시작/종료 12">
                  <a:extLst>
                    <a:ext uri="{FF2B5EF4-FFF2-40B4-BE49-F238E27FC236}">
                      <a16:creationId xmlns:a16="http://schemas.microsoft.com/office/drawing/2014/main" id="{24E61D72-96FF-40E4-A506-74C76733621B}"/>
                    </a:ext>
                  </a:extLst>
                </p:cNvPr>
                <p:cNvSpPr/>
                <p:nvPr/>
              </p:nvSpPr>
              <p:spPr>
                <a:xfrm>
                  <a:off x="675736" y="3842534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동아리추천</a:t>
                  </a:r>
                </a:p>
              </p:txBody>
            </p:sp>
            <p:sp>
              <p:nvSpPr>
                <p:cNvPr id="14" name="순서도: 수행의 시작/종료 13">
                  <a:extLst>
                    <a:ext uri="{FF2B5EF4-FFF2-40B4-BE49-F238E27FC236}">
                      <a16:creationId xmlns:a16="http://schemas.microsoft.com/office/drawing/2014/main" id="{793A4C23-6D18-49E3-80E8-35936AF43B62}"/>
                    </a:ext>
                  </a:extLst>
                </p:cNvPr>
                <p:cNvSpPr/>
                <p:nvPr/>
              </p:nvSpPr>
              <p:spPr>
                <a:xfrm>
                  <a:off x="2654355" y="2763325"/>
                  <a:ext cx="1897811" cy="445699"/>
                </a:xfrm>
                <a:prstGeom prst="flowChartTerminator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조회</a:t>
                  </a:r>
                </a:p>
              </p:txBody>
            </p:sp>
            <p:sp>
              <p:nvSpPr>
                <p:cNvPr id="15" name="순서도: 수행의 시작/종료 14">
                  <a:extLst>
                    <a:ext uri="{FF2B5EF4-FFF2-40B4-BE49-F238E27FC236}">
                      <a16:creationId xmlns:a16="http://schemas.microsoft.com/office/drawing/2014/main" id="{BB186131-8E9F-4911-A150-A9A88EC0E58E}"/>
                    </a:ext>
                  </a:extLst>
                </p:cNvPr>
                <p:cNvSpPr/>
                <p:nvPr/>
              </p:nvSpPr>
              <p:spPr>
                <a:xfrm>
                  <a:off x="2793816" y="3315600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조회</a:t>
                  </a:r>
                </a:p>
              </p:txBody>
            </p:sp>
            <p:sp>
              <p:nvSpPr>
                <p:cNvPr id="16" name="순서도: 수행의 시작/종료 15">
                  <a:extLst>
                    <a:ext uri="{FF2B5EF4-FFF2-40B4-BE49-F238E27FC236}">
                      <a16:creationId xmlns:a16="http://schemas.microsoft.com/office/drawing/2014/main" id="{78BE3EEB-9C43-412D-B1BD-E4DD03493F80}"/>
                    </a:ext>
                  </a:extLst>
                </p:cNvPr>
                <p:cNvSpPr/>
                <p:nvPr/>
              </p:nvSpPr>
              <p:spPr>
                <a:xfrm>
                  <a:off x="2793816" y="3856188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포스터</a:t>
                  </a:r>
                </a:p>
              </p:txBody>
            </p:sp>
            <p:sp>
              <p:nvSpPr>
                <p:cNvPr id="17" name="순서도: 수행의 시작/종료 16">
                  <a:extLst>
                    <a:ext uri="{FF2B5EF4-FFF2-40B4-BE49-F238E27FC236}">
                      <a16:creationId xmlns:a16="http://schemas.microsoft.com/office/drawing/2014/main" id="{8B0B2E12-6665-4FBC-84C5-04FF696E6517}"/>
                    </a:ext>
                  </a:extLst>
                </p:cNvPr>
                <p:cNvSpPr/>
                <p:nvPr/>
              </p:nvSpPr>
              <p:spPr>
                <a:xfrm>
                  <a:off x="2793816" y="4396776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가입</a:t>
                  </a:r>
                </a:p>
              </p:txBody>
            </p:sp>
            <p:sp>
              <p:nvSpPr>
                <p:cNvPr id="18" name="순서도: 수행의 시작/종료 17">
                  <a:extLst>
                    <a:ext uri="{FF2B5EF4-FFF2-40B4-BE49-F238E27FC236}">
                      <a16:creationId xmlns:a16="http://schemas.microsoft.com/office/drawing/2014/main" id="{D2427A86-11C6-4867-9465-3FE2C053F223}"/>
                    </a:ext>
                  </a:extLst>
                </p:cNvPr>
                <p:cNvSpPr/>
                <p:nvPr/>
              </p:nvSpPr>
              <p:spPr>
                <a:xfrm>
                  <a:off x="2783749" y="4937364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선호</a:t>
                  </a:r>
                </a:p>
              </p:txBody>
            </p:sp>
            <p:sp>
              <p:nvSpPr>
                <p:cNvPr id="19" name="순서도: 수행의 시작/종료 18">
                  <a:extLst>
                    <a:ext uri="{FF2B5EF4-FFF2-40B4-BE49-F238E27FC236}">
                      <a16:creationId xmlns:a16="http://schemas.microsoft.com/office/drawing/2014/main" id="{C86D9018-27DA-4DB1-92E8-2FCA266E8602}"/>
                    </a:ext>
                  </a:extLst>
                </p:cNvPr>
                <p:cNvSpPr/>
                <p:nvPr/>
              </p:nvSpPr>
              <p:spPr>
                <a:xfrm>
                  <a:off x="675736" y="4357964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내 동아리</a:t>
                  </a:r>
                </a:p>
              </p:txBody>
            </p:sp>
            <p:sp>
              <p:nvSpPr>
                <p:cNvPr id="20" name="순서도: 수행의 시작/종료 19">
                  <a:extLst>
                    <a:ext uri="{FF2B5EF4-FFF2-40B4-BE49-F238E27FC236}">
                      <a16:creationId xmlns:a16="http://schemas.microsoft.com/office/drawing/2014/main" id="{166C8009-E27F-41F2-92C8-3F1AFB2322DF}"/>
                    </a:ext>
                  </a:extLst>
                </p:cNvPr>
                <p:cNvSpPr/>
                <p:nvPr/>
              </p:nvSpPr>
              <p:spPr>
                <a:xfrm>
                  <a:off x="4910343" y="2763325"/>
                  <a:ext cx="1897811" cy="445699"/>
                </a:xfrm>
                <a:prstGeom prst="flowChartTerminator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우수 동아리</a:t>
                  </a:r>
                </a:p>
              </p:txBody>
            </p:sp>
            <p:sp>
              <p:nvSpPr>
                <p:cNvPr id="21" name="순서도: 수행의 시작/종료 20">
                  <a:extLst>
                    <a:ext uri="{FF2B5EF4-FFF2-40B4-BE49-F238E27FC236}">
                      <a16:creationId xmlns:a16="http://schemas.microsoft.com/office/drawing/2014/main" id="{B8F0107E-D6BE-47EE-B0E4-077B14106D1A}"/>
                    </a:ext>
                  </a:extLst>
                </p:cNvPr>
                <p:cNvSpPr/>
                <p:nvPr/>
              </p:nvSpPr>
              <p:spPr>
                <a:xfrm>
                  <a:off x="5049804" y="3315600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우수 동아리</a:t>
                  </a:r>
                </a:p>
              </p:txBody>
            </p:sp>
            <p:sp>
              <p:nvSpPr>
                <p:cNvPr id="22" name="순서도: 수행의 시작/종료 21">
                  <a:extLst>
                    <a:ext uri="{FF2B5EF4-FFF2-40B4-BE49-F238E27FC236}">
                      <a16:creationId xmlns:a16="http://schemas.microsoft.com/office/drawing/2014/main" id="{0B06E3FD-CEC0-4E8E-B170-264D81D2E7C0}"/>
                    </a:ext>
                  </a:extLst>
                </p:cNvPr>
                <p:cNvSpPr/>
                <p:nvPr/>
              </p:nvSpPr>
              <p:spPr>
                <a:xfrm>
                  <a:off x="5049804" y="3856188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포스터</a:t>
                  </a:r>
                </a:p>
              </p:txBody>
            </p:sp>
            <p:sp>
              <p:nvSpPr>
                <p:cNvPr id="23" name="순서도: 수행의 시작/종료 22">
                  <a:extLst>
                    <a:ext uri="{FF2B5EF4-FFF2-40B4-BE49-F238E27FC236}">
                      <a16:creationId xmlns:a16="http://schemas.microsoft.com/office/drawing/2014/main" id="{C12BC78C-1A52-474D-8012-B04831C0CA1E}"/>
                    </a:ext>
                  </a:extLst>
                </p:cNvPr>
                <p:cNvSpPr/>
                <p:nvPr/>
              </p:nvSpPr>
              <p:spPr>
                <a:xfrm>
                  <a:off x="5049804" y="4396776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가입</a:t>
                  </a:r>
                </a:p>
              </p:txBody>
            </p:sp>
            <p:sp>
              <p:nvSpPr>
                <p:cNvPr id="24" name="순서도: 수행의 시작/종료 23">
                  <a:extLst>
                    <a:ext uri="{FF2B5EF4-FFF2-40B4-BE49-F238E27FC236}">
                      <a16:creationId xmlns:a16="http://schemas.microsoft.com/office/drawing/2014/main" id="{F2F21752-D066-4289-A083-7C0A3272A393}"/>
                    </a:ext>
                  </a:extLst>
                </p:cNvPr>
                <p:cNvSpPr/>
                <p:nvPr/>
              </p:nvSpPr>
              <p:spPr>
                <a:xfrm>
                  <a:off x="5039737" y="4937364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동아리 선호</a:t>
                  </a:r>
                </a:p>
              </p:txBody>
            </p:sp>
            <p:sp>
              <p:nvSpPr>
                <p:cNvPr id="25" name="순서도: 수행의 시작/종료 24">
                  <a:extLst>
                    <a:ext uri="{FF2B5EF4-FFF2-40B4-BE49-F238E27FC236}">
                      <a16:creationId xmlns:a16="http://schemas.microsoft.com/office/drawing/2014/main" id="{C81F09B0-5710-436F-8A14-0866C40ECDE5}"/>
                    </a:ext>
                  </a:extLst>
                </p:cNvPr>
                <p:cNvSpPr/>
                <p:nvPr/>
              </p:nvSpPr>
              <p:spPr>
                <a:xfrm>
                  <a:off x="7166331" y="2763325"/>
                  <a:ext cx="1897811" cy="445699"/>
                </a:xfrm>
                <a:prstGeom prst="flowChartTerminator">
                  <a:avLst/>
                </a:prstGeom>
                <a:solidFill>
                  <a:srgbClr val="2E75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주변 음식점</a:t>
                  </a:r>
                </a:p>
              </p:txBody>
            </p:sp>
            <p:sp>
              <p:nvSpPr>
                <p:cNvPr id="26" name="순서도: 수행의 시작/종료 25">
                  <a:extLst>
                    <a:ext uri="{FF2B5EF4-FFF2-40B4-BE49-F238E27FC236}">
                      <a16:creationId xmlns:a16="http://schemas.microsoft.com/office/drawing/2014/main" id="{D2EF43BE-41F9-4835-BD5F-E55C03B9BDD6}"/>
                    </a:ext>
                  </a:extLst>
                </p:cNvPr>
                <p:cNvSpPr/>
                <p:nvPr/>
              </p:nvSpPr>
              <p:spPr>
                <a:xfrm>
                  <a:off x="7305792" y="3315600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음식점 정보</a:t>
                  </a:r>
                </a:p>
              </p:txBody>
            </p:sp>
            <p:sp>
              <p:nvSpPr>
                <p:cNvPr id="27" name="순서도: 수행의 시작/종료 26">
                  <a:extLst>
                    <a:ext uri="{FF2B5EF4-FFF2-40B4-BE49-F238E27FC236}">
                      <a16:creationId xmlns:a16="http://schemas.microsoft.com/office/drawing/2014/main" id="{47142D92-B480-4112-86C7-C3FD23A0512B}"/>
                    </a:ext>
                  </a:extLst>
                </p:cNvPr>
                <p:cNvSpPr/>
                <p:nvPr/>
              </p:nvSpPr>
              <p:spPr>
                <a:xfrm>
                  <a:off x="7305792" y="3856188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지도</a:t>
                  </a:r>
                </a:p>
              </p:txBody>
            </p:sp>
            <p:sp>
              <p:nvSpPr>
                <p:cNvPr id="28" name="순서도: 수행의 시작/종료 27">
                  <a:extLst>
                    <a:ext uri="{FF2B5EF4-FFF2-40B4-BE49-F238E27FC236}">
                      <a16:creationId xmlns:a16="http://schemas.microsoft.com/office/drawing/2014/main" id="{AE00153C-6E0E-49B4-9439-C2C2FBDC0E41}"/>
                    </a:ext>
                  </a:extLst>
                </p:cNvPr>
                <p:cNvSpPr/>
                <p:nvPr/>
              </p:nvSpPr>
              <p:spPr>
                <a:xfrm>
                  <a:off x="7305792" y="4396776"/>
                  <a:ext cx="1618890" cy="357996"/>
                </a:xfrm>
                <a:prstGeom prst="flowChartTerminator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음식점 사이트</a:t>
                  </a:r>
                </a:p>
              </p:txBody>
            </p:sp>
          </p:grpSp>
          <p:sp>
            <p:nvSpPr>
              <p:cNvPr id="8" name="순서도: 수행의 시작/종료 7">
                <a:extLst>
                  <a:ext uri="{FF2B5EF4-FFF2-40B4-BE49-F238E27FC236}">
                    <a16:creationId xmlns:a16="http://schemas.microsoft.com/office/drawing/2014/main" id="{41024318-7D5E-41C0-BCD7-57B438EA1966}"/>
                  </a:ext>
                </a:extLst>
              </p:cNvPr>
              <p:cNvSpPr/>
              <p:nvPr/>
            </p:nvSpPr>
            <p:spPr>
              <a:xfrm>
                <a:off x="4451913" y="1180666"/>
                <a:ext cx="2096338" cy="445699"/>
              </a:xfrm>
              <a:prstGeom prst="flowChartTerminator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사이트</a:t>
                </a: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A9D4AFE-4116-4625-9C81-CD336EF6E4F4}"/>
                  </a:ext>
                </a:extLst>
              </p:cNvPr>
              <p:cNvCxnSpPr/>
              <p:nvPr/>
            </p:nvCxnSpPr>
            <p:spPr>
              <a:xfrm>
                <a:off x="2231676" y="1832470"/>
                <a:ext cx="6660656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472CC4C-AEE9-4667-83B3-35108D7ADD11}"/>
                  </a:ext>
                </a:extLst>
              </p:cNvPr>
              <p:cNvCxnSpPr>
                <a:endCxn id="8" idx="2"/>
              </p:cNvCxnSpPr>
              <p:nvPr/>
            </p:nvCxnSpPr>
            <p:spPr>
              <a:xfrm flipV="1">
                <a:off x="5500082" y="1626365"/>
                <a:ext cx="0" cy="19519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B56974-76F1-4059-9626-B85C1DCEEB39}"/>
                </a:ext>
              </a:extLst>
            </p:cNvPr>
            <p:cNvGrpSpPr/>
            <p:nvPr/>
          </p:nvGrpSpPr>
          <p:grpSpPr>
            <a:xfrm>
              <a:off x="2237680" y="1329384"/>
              <a:ext cx="1538700" cy="276999"/>
              <a:chOff x="3742442" y="5920434"/>
              <a:chExt cx="2407878" cy="310879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9EF95D5-E2F8-4BE3-96BF-28281F0D6331}"/>
                  </a:ext>
                </a:extLst>
              </p:cNvPr>
              <p:cNvSpPr/>
              <p:nvPr/>
            </p:nvSpPr>
            <p:spPr>
              <a:xfrm>
                <a:off x="3742442" y="5934593"/>
                <a:ext cx="899416" cy="282562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62E7121-AB55-4BB4-A98F-05B709097D03}"/>
                  </a:ext>
                </a:extLst>
              </p:cNvPr>
              <p:cNvSpPr/>
              <p:nvPr/>
            </p:nvSpPr>
            <p:spPr>
              <a:xfrm>
                <a:off x="4641858" y="5920434"/>
                <a:ext cx="1508462" cy="310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로그인 필요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243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F5FFC5-0941-4A84-9157-11C1B610CDF2}"/>
              </a:ext>
            </a:extLst>
          </p:cNvPr>
          <p:cNvGrpSpPr/>
          <p:nvPr/>
        </p:nvGrpSpPr>
        <p:grpSpPr>
          <a:xfrm>
            <a:off x="4643326" y="692292"/>
            <a:ext cx="1668191" cy="513380"/>
            <a:chOff x="6496050" y="7156450"/>
            <a:chExt cx="1705681" cy="40691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B5D5779-6B34-435B-B184-85FE741A3E2D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188F31-93ED-470C-AF69-075F8782BD0E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AADB52-C4D0-4C7E-ABD9-8F3E2037269A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실행</a:t>
                </a:r>
              </a:p>
            </p:txBody>
          </p:sp>
        </p:grpSp>
        <p:sp>
          <p:nvSpPr>
            <p:cNvPr id="4" name="직사각형 2">
              <a:extLst>
                <a:ext uri="{FF2B5EF4-FFF2-40B4-BE49-F238E27FC236}">
                  <a16:creationId xmlns:a16="http://schemas.microsoft.com/office/drawing/2014/main" id="{5372FD98-C12C-4ADE-9888-1829B70238D9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0E2ABA-15AD-4447-AA07-B12B452EA897}"/>
              </a:ext>
            </a:extLst>
          </p:cNvPr>
          <p:cNvGrpSpPr/>
          <p:nvPr/>
        </p:nvGrpSpPr>
        <p:grpSpPr>
          <a:xfrm>
            <a:off x="3232217" y="1423038"/>
            <a:ext cx="1668191" cy="513380"/>
            <a:chOff x="6496050" y="7156450"/>
            <a:chExt cx="1705681" cy="40691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EA3E0F2-AC7E-4543-A11D-A8141786706E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402E7B6-F1F2-4F04-AC1C-3352136BBFDE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011C-BA03-4121-B9CD-8022C46BE6C7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비로그인</a:t>
                </a:r>
              </a:p>
            </p:txBody>
          </p:sp>
        </p:grpSp>
        <p:sp>
          <p:nvSpPr>
            <p:cNvPr id="9" name="직사각형 2">
              <a:extLst>
                <a:ext uri="{FF2B5EF4-FFF2-40B4-BE49-F238E27FC236}">
                  <a16:creationId xmlns:a16="http://schemas.microsoft.com/office/drawing/2014/main" id="{A2794F50-E80A-4902-A5CA-27FF0F9599A3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83BAC5-8159-4B40-87C4-C9D03E136D0C}"/>
              </a:ext>
            </a:extLst>
          </p:cNvPr>
          <p:cNvGrpSpPr/>
          <p:nvPr/>
        </p:nvGrpSpPr>
        <p:grpSpPr>
          <a:xfrm>
            <a:off x="7534305" y="1423038"/>
            <a:ext cx="1668191" cy="513380"/>
            <a:chOff x="6496050" y="7156450"/>
            <a:chExt cx="1705681" cy="40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9277F15-C632-47E6-9D4D-E072EF4D3463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1D1AD02-1671-4B9C-8FE0-686E6F2A7FC3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96E5FC-5F26-4147-84ED-680F0078C7EB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로그인</a:t>
                </a:r>
              </a:p>
            </p:txBody>
          </p:sp>
        </p:grpSp>
        <p:sp>
          <p:nvSpPr>
            <p:cNvPr id="14" name="직사각형 2">
              <a:extLst>
                <a:ext uri="{FF2B5EF4-FFF2-40B4-BE49-F238E27FC236}">
                  <a16:creationId xmlns:a16="http://schemas.microsoft.com/office/drawing/2014/main" id="{C73177B0-B21A-4676-9723-F66FF683C4B1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3C0050-57BB-4D2B-A46B-4D42F23EF576}"/>
              </a:ext>
            </a:extLst>
          </p:cNvPr>
          <p:cNvGrpSpPr/>
          <p:nvPr/>
        </p:nvGrpSpPr>
        <p:grpSpPr>
          <a:xfrm>
            <a:off x="195523" y="2202678"/>
            <a:ext cx="1668191" cy="513380"/>
            <a:chOff x="6496050" y="7156450"/>
            <a:chExt cx="1705681" cy="40691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BF26E88-8EF5-461C-9656-C8CF24E0502A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E814FF7-71D6-4D2C-A4A1-C0099D28EA18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A278F9-9772-42A0-A45C-4734EE7DEC31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28" dirty="0">
                    <a:latin typeface="+mj-ea"/>
                    <a:ea typeface="+mj-ea"/>
                  </a:rPr>
                  <a:t>Main</a:t>
                </a:r>
                <a:endParaRPr lang="ko-KR" altLang="en-US" sz="1228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9" name="직사각형 2">
              <a:extLst>
                <a:ext uri="{FF2B5EF4-FFF2-40B4-BE49-F238E27FC236}">
                  <a16:creationId xmlns:a16="http://schemas.microsoft.com/office/drawing/2014/main" id="{A7261159-9382-49C9-9731-5C34C7648ECA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C39870-E1C9-403D-B584-5818CBE2F473}"/>
              </a:ext>
            </a:extLst>
          </p:cNvPr>
          <p:cNvGrpSpPr/>
          <p:nvPr/>
        </p:nvGrpSpPr>
        <p:grpSpPr>
          <a:xfrm>
            <a:off x="404222" y="2716721"/>
            <a:ext cx="1194978" cy="871868"/>
            <a:chOff x="3579946" y="12934419"/>
            <a:chExt cx="1221833" cy="89621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D5D98E-E5D5-400C-9EF8-C0AACF8D8C37}"/>
                </a:ext>
              </a:extLst>
            </p:cNvPr>
            <p:cNvSpPr/>
            <p:nvPr/>
          </p:nvSpPr>
          <p:spPr>
            <a:xfrm>
              <a:off x="3579946" y="12934419"/>
              <a:ext cx="1221833" cy="896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7857D0-8786-4CBC-8FF9-AF74763D7CE1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659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공지사항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공지사항 확인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293CA7-C3FB-462D-BAE3-1833D4A8DEAF}"/>
              </a:ext>
            </a:extLst>
          </p:cNvPr>
          <p:cNvGrpSpPr/>
          <p:nvPr/>
        </p:nvGrpSpPr>
        <p:grpSpPr>
          <a:xfrm>
            <a:off x="404222" y="3774434"/>
            <a:ext cx="1194978" cy="1300193"/>
            <a:chOff x="3579946" y="12934419"/>
            <a:chExt cx="1221833" cy="120839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A2DD5B-C7D1-43C8-9333-C555D52109B8}"/>
                </a:ext>
              </a:extLst>
            </p:cNvPr>
            <p:cNvSpPr/>
            <p:nvPr/>
          </p:nvSpPr>
          <p:spPr>
            <a:xfrm>
              <a:off x="3579946" y="12934419"/>
              <a:ext cx="1221833" cy="1208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CD6AA5-8409-4274-B47D-3F5710593A8B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1037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동아리 추천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선호점수가 가장 높은 동아리 </a:t>
              </a:r>
              <a:r>
                <a:rPr lang="en-US" altLang="ko-KR" sz="1228" dirty="0">
                  <a:latin typeface="+mj-ea"/>
                  <a:ea typeface="+mj-ea"/>
                </a:rPr>
                <a:t>6</a:t>
              </a:r>
              <a:r>
                <a:rPr lang="ko-KR" altLang="en-US" sz="1228" dirty="0">
                  <a:latin typeface="+mj-ea"/>
                  <a:ea typeface="+mj-ea"/>
                </a:rPr>
                <a:t>개 추천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01AF285-81CA-4A27-BDD4-EDA5F4C559DA}"/>
              </a:ext>
            </a:extLst>
          </p:cNvPr>
          <p:cNvGrpSpPr/>
          <p:nvPr/>
        </p:nvGrpSpPr>
        <p:grpSpPr>
          <a:xfrm>
            <a:off x="2025687" y="2212567"/>
            <a:ext cx="1668191" cy="513380"/>
            <a:chOff x="6496050" y="7156450"/>
            <a:chExt cx="1705681" cy="40691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1040096-5938-4F19-8FDF-1E1316D13DB6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E1ABBE1-135B-4CD0-AF74-338CD58248DC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F7EF75-096E-4026-BDF2-B0893B5B0A8C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동아리조회</a:t>
                </a:r>
              </a:p>
            </p:txBody>
          </p:sp>
        </p:grpSp>
        <p:sp>
          <p:nvSpPr>
            <p:cNvPr id="30" name="직사각형 2">
              <a:extLst>
                <a:ext uri="{FF2B5EF4-FFF2-40B4-BE49-F238E27FC236}">
                  <a16:creationId xmlns:a16="http://schemas.microsoft.com/office/drawing/2014/main" id="{6EDB5B75-75CF-4ED6-B6E3-7BB6D141D9F9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317A04-1ECD-4A66-AC29-51A4D4887489}"/>
              </a:ext>
            </a:extLst>
          </p:cNvPr>
          <p:cNvGrpSpPr/>
          <p:nvPr/>
        </p:nvGrpSpPr>
        <p:grpSpPr>
          <a:xfrm>
            <a:off x="2279358" y="2827717"/>
            <a:ext cx="1194978" cy="1364461"/>
            <a:chOff x="3579946" y="12934419"/>
            <a:chExt cx="1221833" cy="136250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925DE4-2E6D-4DC4-B412-22111D8172B3}"/>
                </a:ext>
              </a:extLst>
            </p:cNvPr>
            <p:cNvSpPr/>
            <p:nvPr/>
          </p:nvSpPr>
          <p:spPr>
            <a:xfrm>
              <a:off x="3579946" y="12934419"/>
              <a:ext cx="1221833" cy="13625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8530DA-BE02-4A71-92E9-16DB84612F5C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1226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동아리 조회 및 검색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분류 별 검색</a:t>
              </a:r>
              <a:r>
                <a:rPr lang="en-US" altLang="ko-KR" sz="1228" dirty="0"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latin typeface="+mj-ea"/>
                  <a:ea typeface="+mj-ea"/>
                </a:rPr>
                <a:t>동아리 별 포스터 조회 가능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316DBA-E55E-4E80-B391-C65543EABFBB}"/>
              </a:ext>
            </a:extLst>
          </p:cNvPr>
          <p:cNvGrpSpPr/>
          <p:nvPr/>
        </p:nvGrpSpPr>
        <p:grpSpPr>
          <a:xfrm>
            <a:off x="3844219" y="2212567"/>
            <a:ext cx="1668191" cy="513380"/>
            <a:chOff x="6496050" y="7156450"/>
            <a:chExt cx="1705681" cy="40691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4D24DEC-0E5A-4135-87D7-27F982EC8E8C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0809047-396A-4C3B-BD7D-6F9B1289A35B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53AEEC-F326-48E6-9460-78549D3DB5DA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우수동아리</a:t>
                </a:r>
              </a:p>
            </p:txBody>
          </p:sp>
        </p:grpSp>
        <p:sp>
          <p:nvSpPr>
            <p:cNvPr id="38" name="직사각형 2">
              <a:extLst>
                <a:ext uri="{FF2B5EF4-FFF2-40B4-BE49-F238E27FC236}">
                  <a16:creationId xmlns:a16="http://schemas.microsoft.com/office/drawing/2014/main" id="{17FD79E1-06E8-4D3B-BA00-145DB295D7B2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FEC53F-6063-411C-8829-B554F32B0F0F}"/>
              </a:ext>
            </a:extLst>
          </p:cNvPr>
          <p:cNvGrpSpPr/>
          <p:nvPr/>
        </p:nvGrpSpPr>
        <p:grpSpPr>
          <a:xfrm>
            <a:off x="4091780" y="2756491"/>
            <a:ext cx="1194978" cy="1737871"/>
            <a:chOff x="3579946" y="12934419"/>
            <a:chExt cx="1221833" cy="114268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0426AD0-4522-4DA1-AC1D-3A6F18638223}"/>
                </a:ext>
              </a:extLst>
            </p:cNvPr>
            <p:cNvSpPr/>
            <p:nvPr/>
          </p:nvSpPr>
          <p:spPr>
            <a:xfrm>
              <a:off x="3579946" y="12934419"/>
              <a:ext cx="1221833" cy="1142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E43EE4-10DC-40AA-8728-31B500CDFBE2}"/>
                </a:ext>
              </a:extLst>
            </p:cNvPr>
            <p:cNvSpPr txBox="1"/>
            <p:nvPr/>
          </p:nvSpPr>
          <p:spPr>
            <a:xfrm>
              <a:off x="3591393" y="12995219"/>
              <a:ext cx="1169295" cy="971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분야별 우수 동아리 조회 및 검색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분류 별 검색</a:t>
              </a:r>
              <a:r>
                <a:rPr lang="en-US" altLang="ko-KR" sz="1228" dirty="0"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latin typeface="+mj-ea"/>
                  <a:ea typeface="+mj-ea"/>
                </a:rPr>
                <a:t>동아리 별 포스터 조회 가능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676221D-4ECE-48BA-A7EA-5BF6F5DDC5C6}"/>
              </a:ext>
            </a:extLst>
          </p:cNvPr>
          <p:cNvGrpSpPr/>
          <p:nvPr/>
        </p:nvGrpSpPr>
        <p:grpSpPr>
          <a:xfrm>
            <a:off x="5676399" y="2202678"/>
            <a:ext cx="1668191" cy="513380"/>
            <a:chOff x="6496050" y="7156450"/>
            <a:chExt cx="1705681" cy="40691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ACF92AB-7D88-4CE9-B3DF-CBA05F3ABF95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A755FDF-0637-4B07-9B22-DAC2F0A1B41D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12993A4-C351-4BAE-9832-0A2D6458D6CF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주변 음식점</a:t>
                </a:r>
              </a:p>
            </p:txBody>
          </p:sp>
        </p:grpSp>
        <p:sp>
          <p:nvSpPr>
            <p:cNvPr id="46" name="직사각형 2">
              <a:extLst>
                <a:ext uri="{FF2B5EF4-FFF2-40B4-BE49-F238E27FC236}">
                  <a16:creationId xmlns:a16="http://schemas.microsoft.com/office/drawing/2014/main" id="{369A160C-3288-402B-9D9B-78A264FE6CAF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E11C62-771B-4711-A4D4-7008B4766B58}"/>
              </a:ext>
            </a:extLst>
          </p:cNvPr>
          <p:cNvGrpSpPr/>
          <p:nvPr/>
        </p:nvGrpSpPr>
        <p:grpSpPr>
          <a:xfrm>
            <a:off x="5910312" y="2754039"/>
            <a:ext cx="1194978" cy="1081326"/>
            <a:chOff x="3579946" y="12934419"/>
            <a:chExt cx="1221833" cy="10019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8B067D4-DCFC-4847-9C6B-F6C518BDB16E}"/>
                </a:ext>
              </a:extLst>
            </p:cNvPr>
            <p:cNvSpPr/>
            <p:nvPr/>
          </p:nvSpPr>
          <p:spPr>
            <a:xfrm>
              <a:off x="3579946" y="12934419"/>
              <a:ext cx="1221833" cy="1001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EBE83A-D5F1-4AF3-BEDC-6D5FD46FB7EB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797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음식점 조회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지도와 함께 주변 음식점 정보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92F6D0-393C-46DD-9C96-41E2106BB7DE}"/>
              </a:ext>
            </a:extLst>
          </p:cNvPr>
          <p:cNvGrpSpPr/>
          <p:nvPr/>
        </p:nvGrpSpPr>
        <p:grpSpPr>
          <a:xfrm>
            <a:off x="5911790" y="3922952"/>
            <a:ext cx="1194978" cy="1081326"/>
            <a:chOff x="3579946" y="12934419"/>
            <a:chExt cx="1221833" cy="100194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D76566-0C37-48B4-AC4B-6B49B85597C8}"/>
                </a:ext>
              </a:extLst>
            </p:cNvPr>
            <p:cNvSpPr/>
            <p:nvPr/>
          </p:nvSpPr>
          <p:spPr>
            <a:xfrm>
              <a:off x="3579946" y="12934419"/>
              <a:ext cx="1221833" cy="1001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9DCA4F-D036-4751-9068-B8039FEEA148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797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latin typeface="+mj-ea"/>
                  <a:ea typeface="+mj-ea"/>
                </a:rPr>
                <a:t>클릭 시 음식점 상세정보페이지로 이동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A9C2207-C447-4753-BCB4-DAC2BE8C0ABC}"/>
              </a:ext>
            </a:extLst>
          </p:cNvPr>
          <p:cNvGrpSpPr/>
          <p:nvPr/>
        </p:nvGrpSpPr>
        <p:grpSpPr>
          <a:xfrm>
            <a:off x="7506563" y="2212567"/>
            <a:ext cx="1668191" cy="513380"/>
            <a:chOff x="6496050" y="7156450"/>
            <a:chExt cx="1705681" cy="40691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F3FF824-FEB5-4691-9E78-81B7872D34FC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45A6412-7913-4503-9353-0706C756024A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2E231A-CFF0-4B41-9F02-914F974B997C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2" cy="2812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동아리</a:t>
                </a:r>
              </a:p>
            </p:txBody>
          </p:sp>
        </p:grpSp>
        <p:sp>
          <p:nvSpPr>
            <p:cNvPr id="57" name="직사각형 2">
              <a:extLst>
                <a:ext uri="{FF2B5EF4-FFF2-40B4-BE49-F238E27FC236}">
                  <a16:creationId xmlns:a16="http://schemas.microsoft.com/office/drawing/2014/main" id="{51EAC488-7A62-4322-87B7-A8DFD2AA81E4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2BF66EA-7826-4005-B4E1-9410C5D61885}"/>
              </a:ext>
            </a:extLst>
          </p:cNvPr>
          <p:cNvGrpSpPr/>
          <p:nvPr/>
        </p:nvGrpSpPr>
        <p:grpSpPr>
          <a:xfrm>
            <a:off x="9294107" y="2203817"/>
            <a:ext cx="1668191" cy="513380"/>
            <a:chOff x="6496050" y="7156450"/>
            <a:chExt cx="1705681" cy="40691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1A43D1D-F83B-4CCC-AFCA-1922BE3D1632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FE9C4EE-1CA1-462F-8482-742D2663EE68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9ED9536-8983-434A-AE73-F0A30AD0ABE5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3" cy="222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게시판</a:t>
                </a:r>
              </a:p>
            </p:txBody>
          </p:sp>
        </p:grpSp>
        <p:sp>
          <p:nvSpPr>
            <p:cNvPr id="62" name="직사각형 2">
              <a:extLst>
                <a:ext uri="{FF2B5EF4-FFF2-40B4-BE49-F238E27FC236}">
                  <a16:creationId xmlns:a16="http://schemas.microsoft.com/office/drawing/2014/main" id="{4745DC0B-999B-4E20-8770-21515E5E5F9C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6D298D-067E-41AA-8BB8-E1DE8F085643}"/>
              </a:ext>
            </a:extLst>
          </p:cNvPr>
          <p:cNvGrpSpPr/>
          <p:nvPr/>
        </p:nvGrpSpPr>
        <p:grpSpPr>
          <a:xfrm>
            <a:off x="11081651" y="2212567"/>
            <a:ext cx="1668191" cy="513380"/>
            <a:chOff x="6496050" y="7156450"/>
            <a:chExt cx="1705681" cy="40691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DEB3F1F-EC2F-4A95-B5D1-8CD2BB1EA45C}"/>
                </a:ext>
              </a:extLst>
            </p:cNvPr>
            <p:cNvGrpSpPr/>
            <p:nvPr/>
          </p:nvGrpSpPr>
          <p:grpSpPr>
            <a:xfrm>
              <a:off x="6496050" y="7156450"/>
              <a:ext cx="1539984" cy="399045"/>
              <a:chOff x="1463909" y="8281354"/>
              <a:chExt cx="1539984" cy="399045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22847F8-0DD2-4A45-9C18-A1FEAFED9E52}"/>
                  </a:ext>
                </a:extLst>
              </p:cNvPr>
              <p:cNvSpPr/>
              <p:nvPr/>
            </p:nvSpPr>
            <p:spPr>
              <a:xfrm>
                <a:off x="1463909" y="8281354"/>
                <a:ext cx="1539984" cy="3990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1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EBB763-148F-466D-AF14-B7AFE5657AAC}"/>
                  </a:ext>
                </a:extLst>
              </p:cNvPr>
              <p:cNvSpPr txBox="1"/>
              <p:nvPr/>
            </p:nvSpPr>
            <p:spPr>
              <a:xfrm>
                <a:off x="1711469" y="8329681"/>
                <a:ext cx="1044863" cy="222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28" dirty="0">
                    <a:latin typeface="+mj-ea"/>
                    <a:ea typeface="+mj-ea"/>
                  </a:rPr>
                  <a:t>동아리 관리</a:t>
                </a:r>
              </a:p>
            </p:txBody>
          </p:sp>
        </p:grpSp>
        <p:sp>
          <p:nvSpPr>
            <p:cNvPr id="67" name="직사각형 2">
              <a:extLst>
                <a:ext uri="{FF2B5EF4-FFF2-40B4-BE49-F238E27FC236}">
                  <a16:creationId xmlns:a16="http://schemas.microsoft.com/office/drawing/2014/main" id="{8D4DBA03-FFF4-4F9F-8F76-A5DF2DA06788}"/>
                </a:ext>
              </a:extLst>
            </p:cNvPr>
            <p:cNvSpPr/>
            <p:nvPr/>
          </p:nvSpPr>
          <p:spPr>
            <a:xfrm>
              <a:off x="8052104" y="7355972"/>
              <a:ext cx="149627" cy="207391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75C51A9-BE36-4A73-B1B4-E4B607850B73}"/>
              </a:ext>
            </a:extLst>
          </p:cNvPr>
          <p:cNvGrpSpPr/>
          <p:nvPr/>
        </p:nvGrpSpPr>
        <p:grpSpPr>
          <a:xfrm>
            <a:off x="7689883" y="2804772"/>
            <a:ext cx="1194978" cy="1183798"/>
            <a:chOff x="3579946" y="12934419"/>
            <a:chExt cx="1221833" cy="115401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8AF206-64F0-4203-9D7D-F7875EC99ACC}"/>
                </a:ext>
              </a:extLst>
            </p:cNvPr>
            <p:cNvSpPr/>
            <p:nvPr/>
          </p:nvSpPr>
          <p:spPr>
            <a:xfrm>
              <a:off x="3579946" y="12934419"/>
              <a:ext cx="1221833" cy="1154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C9B182-D8CB-44DF-9083-E8A4F77E3461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9610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동아리 소개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포스터를 활용해 동아리 정보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783F1AF-24F7-4D0E-8D19-B245D7E3960D}"/>
              </a:ext>
            </a:extLst>
          </p:cNvPr>
          <p:cNvGrpSpPr/>
          <p:nvPr/>
        </p:nvGrpSpPr>
        <p:grpSpPr>
          <a:xfrm>
            <a:off x="7662141" y="4141976"/>
            <a:ext cx="1194978" cy="1081326"/>
            <a:chOff x="3579946" y="12934419"/>
            <a:chExt cx="1221833" cy="959755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3D2B3A0-A2B3-449B-BAF7-EC6DFE870FD5}"/>
                </a:ext>
              </a:extLst>
            </p:cNvPr>
            <p:cNvSpPr/>
            <p:nvPr/>
          </p:nvSpPr>
          <p:spPr>
            <a:xfrm>
              <a:off x="3579946" y="12934419"/>
              <a:ext cx="1221833" cy="959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20369A8-E73C-46A2-BE7F-6235EFA64405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826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물품목록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동아리에서 관리하는 물품 정보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A01AD9A-A5D0-4320-B00A-2FDE0F36A962}"/>
              </a:ext>
            </a:extLst>
          </p:cNvPr>
          <p:cNvGrpSpPr/>
          <p:nvPr/>
        </p:nvGrpSpPr>
        <p:grpSpPr>
          <a:xfrm>
            <a:off x="7649696" y="5367660"/>
            <a:ext cx="1194978" cy="1183798"/>
            <a:chOff x="3579946" y="12934419"/>
            <a:chExt cx="1221833" cy="1154014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478E6C1-0950-492A-B6CF-E57C0C89A38A}"/>
                </a:ext>
              </a:extLst>
            </p:cNvPr>
            <p:cNvSpPr/>
            <p:nvPr/>
          </p:nvSpPr>
          <p:spPr>
            <a:xfrm>
              <a:off x="3579946" y="12934419"/>
              <a:ext cx="1221833" cy="1154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193088D-4791-4944-8591-4CA241E50CB5}"/>
                </a:ext>
              </a:extLst>
            </p:cNvPr>
            <p:cNvSpPr txBox="1"/>
            <p:nvPr/>
          </p:nvSpPr>
          <p:spPr>
            <a:xfrm>
              <a:off x="3637062" y="12995217"/>
              <a:ext cx="1123626" cy="1011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예산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동아리의 수입</a:t>
              </a:r>
              <a:r>
                <a:rPr lang="en-US" altLang="ko-KR" sz="1228" dirty="0">
                  <a:latin typeface="+mj-ea"/>
                  <a:ea typeface="+mj-ea"/>
                </a:rPr>
                <a:t>,</a:t>
              </a:r>
              <a:r>
                <a:rPr lang="ko-KR" altLang="en-US" sz="1228" dirty="0">
                  <a:latin typeface="+mj-ea"/>
                  <a:ea typeface="+mj-ea"/>
                </a:rPr>
                <a:t>지출 예산관련 내용 확인 가능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A62E0E1-A598-45AA-8AB7-A95708917C8E}"/>
              </a:ext>
            </a:extLst>
          </p:cNvPr>
          <p:cNvGrpSpPr/>
          <p:nvPr/>
        </p:nvGrpSpPr>
        <p:grpSpPr>
          <a:xfrm>
            <a:off x="7649696" y="6738015"/>
            <a:ext cx="1194978" cy="983585"/>
            <a:chOff x="3579946" y="12934419"/>
            <a:chExt cx="1221833" cy="1029497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CE26F32-9747-4AFA-A49A-DD93A7CDCA0D}"/>
                </a:ext>
              </a:extLst>
            </p:cNvPr>
            <p:cNvSpPr/>
            <p:nvPr/>
          </p:nvSpPr>
          <p:spPr>
            <a:xfrm>
              <a:off x="3579946" y="12934419"/>
              <a:ext cx="1221833" cy="1029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AE06F4-FC1B-41FC-B03A-79BF46FCB5E1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826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회원 목록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회원 목록 정보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3C4A043-BB5B-411B-881F-A737FF4D3B05}"/>
              </a:ext>
            </a:extLst>
          </p:cNvPr>
          <p:cNvGrpSpPr/>
          <p:nvPr/>
        </p:nvGrpSpPr>
        <p:grpSpPr>
          <a:xfrm>
            <a:off x="9516300" y="2832464"/>
            <a:ext cx="1194978" cy="1923452"/>
            <a:chOff x="3579946" y="12934420"/>
            <a:chExt cx="1221833" cy="159046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CADA01A-01D6-4FFB-AC9C-5E54AD3C3B69}"/>
                </a:ext>
              </a:extLst>
            </p:cNvPr>
            <p:cNvSpPr/>
            <p:nvPr/>
          </p:nvSpPr>
          <p:spPr>
            <a:xfrm>
              <a:off x="3579946" y="12934420"/>
              <a:ext cx="1221833" cy="159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 dirty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79B8DB3-7EC8-45EE-A549-31C8B1247B49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14258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공지사항</a:t>
              </a:r>
              <a:r>
                <a:rPr lang="en-US" altLang="ko-KR" sz="1228" dirty="0">
                  <a:solidFill>
                    <a:srgbClr val="C0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자유 게시판</a:t>
              </a:r>
              <a:r>
                <a:rPr lang="en-US" altLang="ko-KR" sz="1228" dirty="0">
                  <a:solidFill>
                    <a:srgbClr val="C0000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사진 게시판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다양한 게시판을 통해 동아리 회원들 사이의 정보 교류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5F5D8DD-F391-4408-B133-BF26B85D7833}"/>
              </a:ext>
            </a:extLst>
          </p:cNvPr>
          <p:cNvGrpSpPr/>
          <p:nvPr/>
        </p:nvGrpSpPr>
        <p:grpSpPr>
          <a:xfrm>
            <a:off x="9487919" y="4900931"/>
            <a:ext cx="1194978" cy="1081327"/>
            <a:chOff x="3579946" y="12934420"/>
            <a:chExt cx="1221833" cy="927722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018AC17-359D-4CE2-B5A1-4529713FB436}"/>
                </a:ext>
              </a:extLst>
            </p:cNvPr>
            <p:cNvSpPr/>
            <p:nvPr/>
          </p:nvSpPr>
          <p:spPr>
            <a:xfrm>
              <a:off x="3579946" y="12934420"/>
              <a:ext cx="1221833" cy="92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E8104A3-25F8-47EE-8C88-4E593F1BCE84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701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일정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달력과 함께 동아리 일정정보 제공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2F954FD-9E7C-4D45-BF6A-983EDECF7A03}"/>
              </a:ext>
            </a:extLst>
          </p:cNvPr>
          <p:cNvGrpSpPr/>
          <p:nvPr/>
        </p:nvGrpSpPr>
        <p:grpSpPr>
          <a:xfrm>
            <a:off x="11329725" y="2888604"/>
            <a:ext cx="1194978" cy="1253375"/>
            <a:chOff x="3579946" y="12934421"/>
            <a:chExt cx="1221833" cy="1028126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F89B8C3-38DF-4721-94E6-780E2159A319}"/>
                </a:ext>
              </a:extLst>
            </p:cNvPr>
            <p:cNvSpPr/>
            <p:nvPr/>
          </p:nvSpPr>
          <p:spPr>
            <a:xfrm>
              <a:off x="3579946" y="12934421"/>
              <a:ext cx="1221833" cy="1028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6681B3F-10A9-4BCE-91DA-4FC174A86951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8507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회원 승인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동아리에 가입 신청한 학생 승인 및 거부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60F3145-5F40-4B53-9FBA-D81680F9B8EA}"/>
              </a:ext>
            </a:extLst>
          </p:cNvPr>
          <p:cNvGrpSpPr/>
          <p:nvPr/>
        </p:nvGrpSpPr>
        <p:grpSpPr>
          <a:xfrm>
            <a:off x="11308316" y="4380543"/>
            <a:ext cx="1194978" cy="1552674"/>
            <a:chOff x="3579946" y="12934420"/>
            <a:chExt cx="1221833" cy="619172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6B79295-68F6-4F07-976C-A69FCBDFB997}"/>
                </a:ext>
              </a:extLst>
            </p:cNvPr>
            <p:cNvSpPr/>
            <p:nvPr/>
          </p:nvSpPr>
          <p:spPr>
            <a:xfrm>
              <a:off x="3579946" y="12934420"/>
              <a:ext cx="1221833" cy="619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72544E-A07E-4E43-8B55-730E8B01B660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501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회원 관리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 회원 목록 제공</a:t>
              </a:r>
              <a:r>
                <a:rPr lang="en-US" altLang="ko-KR" sz="1228" dirty="0"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latin typeface="+mj-ea"/>
                  <a:ea typeface="+mj-ea"/>
                </a:rPr>
                <a:t>직책 변경</a:t>
              </a:r>
              <a:r>
                <a:rPr lang="en-US" altLang="ko-KR" sz="1228" dirty="0">
                  <a:latin typeface="+mj-ea"/>
                  <a:ea typeface="+mj-ea"/>
                </a:rPr>
                <a:t>, </a:t>
              </a:r>
              <a:r>
                <a:rPr lang="ko-KR" altLang="en-US" sz="1228" dirty="0">
                  <a:latin typeface="+mj-ea"/>
                  <a:ea typeface="+mj-ea"/>
                </a:rPr>
                <a:t>회원 제명 가능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F300DEF-B9ED-4FA5-BC2C-97D263CE0879}"/>
              </a:ext>
            </a:extLst>
          </p:cNvPr>
          <p:cNvGrpSpPr/>
          <p:nvPr/>
        </p:nvGrpSpPr>
        <p:grpSpPr>
          <a:xfrm>
            <a:off x="11288619" y="6181474"/>
            <a:ext cx="1194978" cy="1183799"/>
            <a:chOff x="3579946" y="12934416"/>
            <a:chExt cx="1221833" cy="487951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4824921-AB74-47D0-A9CB-CF092DF78BE2}"/>
                </a:ext>
              </a:extLst>
            </p:cNvPr>
            <p:cNvSpPr/>
            <p:nvPr/>
          </p:nvSpPr>
          <p:spPr>
            <a:xfrm>
              <a:off x="3579946" y="12934416"/>
              <a:ext cx="1221833" cy="487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1" dirty="0">
                <a:solidFill>
                  <a:schemeClr val="tx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50DDE22-FF39-4178-80A6-56368DBB855B}"/>
                </a:ext>
              </a:extLst>
            </p:cNvPr>
            <p:cNvSpPr txBox="1"/>
            <p:nvPr/>
          </p:nvSpPr>
          <p:spPr>
            <a:xfrm>
              <a:off x="3637062" y="12995219"/>
              <a:ext cx="1123626" cy="3382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28" dirty="0">
                  <a:solidFill>
                    <a:srgbClr val="C00000"/>
                  </a:solidFill>
                  <a:latin typeface="+mj-ea"/>
                  <a:ea typeface="+mj-ea"/>
                </a:rPr>
                <a:t>동아리 정보 수정</a:t>
              </a:r>
              <a:endParaRPr lang="en-US" altLang="ko-KR" sz="1228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28" dirty="0">
                  <a:latin typeface="+mj-ea"/>
                  <a:ea typeface="+mj-ea"/>
                </a:rPr>
                <a:t>(</a:t>
              </a:r>
              <a:r>
                <a:rPr lang="ko-KR" altLang="en-US" sz="1228" dirty="0">
                  <a:latin typeface="+mj-ea"/>
                  <a:ea typeface="+mj-ea"/>
                </a:rPr>
                <a:t>동아리의 정보 수정 </a:t>
              </a:r>
              <a:r>
                <a:rPr lang="en-US" altLang="ko-KR" sz="1228" dirty="0">
                  <a:latin typeface="+mj-ea"/>
                  <a:ea typeface="+mj-ea"/>
                </a:rPr>
                <a:t>)</a:t>
              </a:r>
              <a:endParaRPr lang="ko-KR" altLang="en-US" sz="1228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98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4D13DF-DE0E-46AF-89A5-AB295CED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043" y="131223"/>
            <a:ext cx="7110623" cy="4024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136DE-4737-4469-BCDD-CA89061B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80" y="131223"/>
            <a:ext cx="6055628" cy="43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ko-KR" altLang="en-US" dirty="0"/>
              <a:t>동아리 조회</a:t>
            </a:r>
            <a:endParaRPr lang="en-US" altLang="ko-KR" dirty="0"/>
          </a:p>
          <a:p>
            <a:r>
              <a:rPr lang="ko-KR" altLang="en-US" dirty="0"/>
              <a:t>우수 동아리</a:t>
            </a:r>
            <a:endParaRPr lang="en-US" altLang="ko-KR" dirty="0"/>
          </a:p>
          <a:p>
            <a:r>
              <a:rPr lang="ko-KR" altLang="en-US" dirty="0"/>
              <a:t>전체 공지사항</a:t>
            </a:r>
            <a:endParaRPr lang="en-US" altLang="ko-KR" dirty="0"/>
          </a:p>
          <a:p>
            <a:r>
              <a:rPr lang="ko-KR" altLang="en-US" dirty="0"/>
              <a:t>주변 음식점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7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날짜로 공지사항 제목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보여줌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좋아요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갯수가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제일 많은 동아리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추천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8D6866-49B2-433E-AF47-A32F06D3B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599"/>
          <a:stretch/>
        </p:blipFill>
        <p:spPr>
          <a:xfrm>
            <a:off x="1565944" y="855893"/>
            <a:ext cx="9152389" cy="46291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A5EF85-EA40-46D0-86F9-852E3AB8080B}"/>
              </a:ext>
            </a:extLst>
          </p:cNvPr>
          <p:cNvSpPr/>
          <p:nvPr/>
        </p:nvSpPr>
        <p:spPr>
          <a:xfrm>
            <a:off x="10886111" y="856109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header.jsp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F72C7B-F2A1-4E65-995B-8B50B7D01265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intro.jsp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4A7FFC-FF54-4C5D-9229-F6632A4A604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718333" y="1040451"/>
            <a:ext cx="167778" cy="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C7AED5-8DD9-4E74-ADBE-3342BCF9B009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조회를 할 수 있는 페이지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 메뉴 클릭 시 보이는 페이지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동아리 별 조회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 동아리 별 조회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동아리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D3DA0-EB7A-4119-8E57-55C01FB2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b="3976"/>
          <a:stretch/>
        </p:blipFill>
        <p:spPr>
          <a:xfrm>
            <a:off x="1850281" y="1015067"/>
            <a:ext cx="8710951" cy="43874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FB3C34-47A0-4E70-91C1-CB6F986F91CF}"/>
              </a:ext>
            </a:extLst>
          </p:cNvPr>
          <p:cNvSpPr/>
          <p:nvPr/>
        </p:nvSpPr>
        <p:spPr>
          <a:xfrm>
            <a:off x="10886112" y="2493143"/>
            <a:ext cx="1143702" cy="409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club_search.jsp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E63169-BA9E-433A-8E20-DFD56406E88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242960" y="2677703"/>
            <a:ext cx="643152" cy="2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1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1202</Words>
  <Application>Microsoft Office PowerPoint</Application>
  <PresentationFormat>와이드스크린</PresentationFormat>
  <Paragraphs>416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나눔고딕</vt:lpstr>
      <vt:lpstr>맑은 고딕</vt:lpstr>
      <vt:lpstr>Arial</vt:lpstr>
      <vt:lpstr>Office 테마</vt:lpstr>
      <vt:lpstr>한림대학교 동아리 관리 플랫폼 메뉴얼</vt:lpstr>
      <vt:lpstr>업무 프로세스 추가(도표)</vt:lpstr>
      <vt:lpstr>PowerPoint 프레젠테이션</vt:lpstr>
      <vt:lpstr>PowerPoint 프레젠테이션</vt:lpstr>
      <vt:lpstr>PowerPoint 프레젠테이션</vt:lpstr>
      <vt:lpstr>PowerPoint 프레젠테이션</vt:lpstr>
      <vt:lpstr>비로그인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로그인(학생)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로그인(전체 관리자)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김진섭</dc:creator>
  <cp:lastModifiedBy>김진섭</cp:lastModifiedBy>
  <cp:revision>204</cp:revision>
  <dcterms:created xsi:type="dcterms:W3CDTF">2019-10-21T11:57:10Z</dcterms:created>
  <dcterms:modified xsi:type="dcterms:W3CDTF">2019-10-24T09:15:06Z</dcterms:modified>
</cp:coreProperties>
</file>